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6DE8C1C-044A-4055-B29C-57D3FF604BB1}">
  <a:tblStyle styleId="{06DE8C1C-044A-4055-B29C-57D3FF604BB1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BF5"/>
          </a:solidFill>
        </a:fill>
      </a:tcStyle>
    </a:wholeTbl>
    <a:band1H>
      <a:tcTxStyle/>
      <a:tcStyle>
        <a:tcBdr/>
        <a:fill>
          <a:solidFill>
            <a:srgbClr val="CDD4E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DD4E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90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528108" y="2377546"/>
            <a:ext cx="5801784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1772576" y="3622015"/>
            <a:ext cx="774911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-1227799" y="2186121"/>
            <a:ext cx="774911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3471863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472381" y="3340100"/>
            <a:ext cx="2901255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Just Right: Fraction and Decimal Division Board</a:t>
            </a:r>
            <a:endParaRPr/>
          </a:p>
        </p:txBody>
      </p:sp>
      <p:sp>
        <p:nvSpPr>
          <p:cNvPr id="90" name="Google Shape;90;p13"/>
          <p:cNvSpPr/>
          <p:nvPr/>
        </p:nvSpPr>
        <p:spPr>
          <a:xfrm>
            <a:off x="259738" y="1227450"/>
            <a:ext cx="7190657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b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91" name="Google Shape;91;p13"/>
          <p:cNvGraphicFramePr/>
          <p:nvPr/>
        </p:nvGraphicFramePr>
        <p:xfrm>
          <a:off x="259738" y="1459684"/>
          <a:ext cx="6338500" cy="6972250"/>
        </p:xfrm>
        <a:graphic>
          <a:graphicData uri="http://schemas.openxmlformats.org/drawingml/2006/table">
            <a:tbl>
              <a:tblPr firstRow="1" bandRow="1">
                <a:noFill/>
                <a:tableStyleId>{06DE8C1C-044A-4055-B29C-57D3FF604BB1}</a:tableStyleId>
              </a:tblPr>
              <a:tblGrid>
                <a:gridCol w="1267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7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7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7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67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3944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Standard 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Algorithm</a:t>
                      </a:r>
                      <a:endParaRPr sz="1350" u="none" strike="noStrike" cap="none"/>
                    </a:p>
                  </a:txBody>
                  <a:tcPr marL="73025" marR="7302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Think 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Multiplication</a:t>
                      </a:r>
                      <a:endParaRPr sz="1350" u="none" strike="noStrike" cap="none"/>
                    </a:p>
                  </a:txBody>
                  <a:tcPr marL="73025" marR="7302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Partial 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Quotients</a:t>
                      </a:r>
                      <a:endParaRPr sz="1200" u="none" strike="noStrike" cap="none"/>
                    </a:p>
                  </a:txBody>
                  <a:tcPr marL="73025" marR="7302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Other Reasoning Strategy</a:t>
                      </a:r>
                      <a:endParaRPr sz="1200" u="none" strike="noStrike" cap="none"/>
                    </a:p>
                  </a:txBody>
                  <a:tcPr marL="73025" marR="7302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Standard 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Algorithm</a:t>
                      </a:r>
                      <a:endParaRPr sz="1350" u="none" strike="noStrike" cap="none"/>
                    </a:p>
                  </a:txBody>
                  <a:tcPr marL="73025" marR="7302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944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Think 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Multiplication</a:t>
                      </a:r>
                      <a:endParaRPr sz="1200" u="none" strike="noStrike" cap="none"/>
                    </a:p>
                  </a:txBody>
                  <a:tcPr marL="73025" marR="7302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Partial 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Quotients</a:t>
                      </a:r>
                      <a:endParaRPr sz="1200" u="none" strike="noStrike" cap="none"/>
                    </a:p>
                  </a:txBody>
                  <a:tcPr marL="73025" marR="7302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Standard 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Algorithm</a:t>
                      </a:r>
                      <a:endParaRPr sz="1350" u="none" strike="noStrike" cap="none"/>
                    </a:p>
                  </a:txBody>
                  <a:tcPr marL="73025" marR="7302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Think 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Multiplication</a:t>
                      </a:r>
                      <a:endParaRPr sz="1200" u="none" strike="noStrike" cap="none"/>
                    </a:p>
                  </a:txBody>
                  <a:tcPr marL="73025" marR="7302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Partial 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Quotients</a:t>
                      </a:r>
                      <a:endParaRPr sz="1200" u="none" strike="noStrike" cap="none"/>
                    </a:p>
                  </a:txBody>
                  <a:tcPr marL="73025" marR="7302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944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Partial 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Quotients</a:t>
                      </a:r>
                      <a:endParaRPr sz="1200" u="none" strike="noStrike" cap="none"/>
                    </a:p>
                  </a:txBody>
                  <a:tcPr marL="73025" marR="7302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Other Reasoning Strategy</a:t>
                      </a:r>
                      <a:endParaRPr sz="1200" u="none" strike="noStrike" cap="none"/>
                    </a:p>
                  </a:txBody>
                  <a:tcPr marL="73025" marR="7302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Standard 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Algorithm</a:t>
                      </a:r>
                      <a:endParaRPr sz="1350" u="none" strike="noStrike" cap="none"/>
                    </a:p>
                  </a:txBody>
                  <a:tcPr marL="73025" marR="7302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Partial 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Quotients</a:t>
                      </a:r>
                      <a:endParaRPr sz="1200" u="none" strike="noStrike" cap="none"/>
                    </a:p>
                  </a:txBody>
                  <a:tcPr marL="73025" marR="7302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Think 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Multiplication</a:t>
                      </a:r>
                      <a:endParaRPr sz="1200" u="none" strike="noStrike" cap="none"/>
                    </a:p>
                  </a:txBody>
                  <a:tcPr marL="73025" marR="7302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944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Think 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Multiplication</a:t>
                      </a:r>
                      <a:endParaRPr sz="1200" u="none" strike="noStrike" cap="none"/>
                    </a:p>
                  </a:txBody>
                  <a:tcPr marL="73025" marR="7302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Partial 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Quotients</a:t>
                      </a:r>
                      <a:endParaRPr sz="1200" u="none" strike="noStrike" cap="none"/>
                    </a:p>
                  </a:txBody>
                  <a:tcPr marL="73025" marR="7302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Think 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Multiplication</a:t>
                      </a:r>
                      <a:endParaRPr sz="1400" u="none" strike="noStrike" cap="none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/>
                    </a:p>
                  </a:txBody>
                  <a:tcPr marL="73025" marR="7302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Other Reasoning Strategy</a:t>
                      </a:r>
                      <a:endParaRPr sz="1200" u="none" strike="noStrike" cap="none"/>
                    </a:p>
                  </a:txBody>
                  <a:tcPr marL="73025" marR="7302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Partial 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Quotients</a:t>
                      </a:r>
                      <a:endParaRPr sz="1200" u="none" strike="noStrike" cap="none"/>
                    </a:p>
                  </a:txBody>
                  <a:tcPr marL="73025" marR="7302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4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Other Reasoning Strategy</a:t>
                      </a:r>
                      <a:endParaRPr sz="1200" u="none" strike="noStrike" cap="none"/>
                    </a:p>
                  </a:txBody>
                  <a:tcPr marL="73025" marR="7302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Partial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Quotients</a:t>
                      </a:r>
                      <a:endParaRPr sz="1350" u="none" strike="noStrike" cap="none"/>
                    </a:p>
                  </a:txBody>
                  <a:tcPr marL="73025" marR="7302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Standard 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Algorithm</a:t>
                      </a:r>
                      <a:endParaRPr sz="1350" u="none" strike="noStrike" cap="none"/>
                    </a:p>
                  </a:txBody>
                  <a:tcPr marL="73025" marR="7302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Think 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Multiplication</a:t>
                      </a:r>
                      <a:endParaRPr sz="1350" u="none" strike="noStrike" cap="none"/>
                    </a:p>
                  </a:txBody>
                  <a:tcPr marL="73025" marR="7302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Standard 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Algorithm</a:t>
                      </a:r>
                      <a:endParaRPr sz="1350" u="none" strike="noStrike" cap="none"/>
                    </a:p>
                  </a:txBody>
                  <a:tcPr marL="73025" marR="7302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2" name="Google Shape;92;p13"/>
          <p:cNvSpPr/>
          <p:nvPr/>
        </p:nvSpPr>
        <p:spPr>
          <a:xfrm>
            <a:off x="145657" y="712100"/>
            <a:ext cx="6546456" cy="56644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Directions:</a:t>
            </a:r>
            <a:r>
              <a:rPr lang="en-US" sz="1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Flip over a problem card. Decide which strategy is “just right” for the problem. Solve it using that strategy. If correct, place a marker on the strategy. Be the first to get four markers in a row (horizontally, vertically, or diagonally). Please see PDF in case the formatting of this file changes. 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130</Words>
  <Application>Microsoft Office PowerPoint</Application>
  <PresentationFormat>On-screen Show (4:3)</PresentationFormat>
  <Paragraphs>50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Danita Mapes</cp:lastModifiedBy>
  <cp:revision>1</cp:revision>
  <dcterms:modified xsi:type="dcterms:W3CDTF">2023-03-22T18:09:48Z</dcterms:modified>
</cp:coreProperties>
</file>