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/>
    <p:restoredTop sz="91690"/>
  </p:normalViewPr>
  <p:slideViewPr>
    <p:cSldViewPr snapToGrid="0" snapToObjects="1">
      <p:cViewPr varScale="1">
        <p:scale>
          <a:sx n="81" d="100"/>
          <a:sy n="81" d="100"/>
        </p:scale>
        <p:origin x="3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0684559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0684559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459214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459214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68045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28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24 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68045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131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12</cp:revision>
  <cp:lastPrinted>2020-12-31T15:31:08Z</cp:lastPrinted>
  <dcterms:created xsi:type="dcterms:W3CDTF">2020-12-31T15:11:03Z</dcterms:created>
  <dcterms:modified xsi:type="dcterms:W3CDTF">2021-07-04T01:12:58Z</dcterms:modified>
</cp:coreProperties>
</file>