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3"/>
    <p:restoredTop sz="91678"/>
  </p:normalViewPr>
  <p:slideViewPr>
    <p:cSldViewPr snapToGrid="0" snapToObjects="1">
      <p:cViewPr varScale="1">
        <p:scale>
          <a:sx n="90" d="100"/>
          <a:sy n="90" d="100"/>
        </p:scale>
        <p:origin x="40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69059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5.9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3.1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3.5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5.2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 ×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2.7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12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0.67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4.6 × 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38233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18.5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30.1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6.48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25.8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1.35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3.15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369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2.04 × 1.5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22451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28 × 1.3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 × 1.8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167 × 5.9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8.8 × 2.5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7.1 × 3.5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3.94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28.6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1.9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9.1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84 × 0.49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93</Words>
  <Application>Microsoft Macintosh PowerPoint</Application>
  <PresentationFormat>Letter Paper (8.5x11 in)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Sherri Martinie</cp:lastModifiedBy>
  <cp:revision>11</cp:revision>
  <cp:lastPrinted>2020-12-31T15:31:08Z</cp:lastPrinted>
  <dcterms:created xsi:type="dcterms:W3CDTF">2020-12-31T15:11:03Z</dcterms:created>
  <dcterms:modified xsi:type="dcterms:W3CDTF">2022-01-28T19:47:46Z</dcterms:modified>
</cp:coreProperties>
</file>