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66" r:id="rId2"/>
    <p:sldId id="267" r:id="rId3"/>
    <p:sldId id="26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98"/>
    <p:restoredTop sz="91688"/>
  </p:normalViewPr>
  <p:slideViewPr>
    <p:cSldViewPr snapToGrid="0" snapToObjects="1">
      <p:cViewPr varScale="1">
        <p:scale>
          <a:sx n="90" d="100"/>
          <a:sy n="90" d="100"/>
        </p:scale>
        <p:origin x="33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8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07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1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75162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5.5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5.9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0.66 ÷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3.9 ÷ 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8.4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0.21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 ÷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0.65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27 ÷ 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9.2 ÷ 0.05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75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78124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1.86 ÷ 0.06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3.76 ÷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0.44 ÷ 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5.08 ÷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2.58 ÷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52.2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2.24 ÷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49.7 ÷ 0.7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50.8 ÷ 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21.4 ÷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21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89087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64.20 ÷ 1.2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1.27 ÷ 1.5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83.40 ÷ 0.25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0.45 ÷ 0.05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16.04 ÷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1.125 ÷ 0.25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98.5 ÷ 0.15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4.8 ÷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48.33 ÷ 0.03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84.40 ÷ 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749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93</Words>
  <Application>Microsoft Macintosh PowerPoint</Application>
  <PresentationFormat>Letter Paper (8.5x11 in)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11</cp:revision>
  <cp:lastPrinted>2020-12-31T15:31:08Z</cp:lastPrinted>
  <dcterms:created xsi:type="dcterms:W3CDTF">2020-12-31T15:11:03Z</dcterms:created>
  <dcterms:modified xsi:type="dcterms:W3CDTF">2021-07-04T01:03:03Z</dcterms:modified>
</cp:coreProperties>
</file>