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6" r:id="rId5"/>
    <p:sldId id="267" r:id="rId6"/>
    <p:sldId id="268" r:id="rId7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98"/>
    <p:restoredTop sz="91690"/>
  </p:normalViewPr>
  <p:slideViewPr>
    <p:cSldViewPr snapToGrid="0" snapToObjects="1">
      <p:cViewPr>
        <p:scale>
          <a:sx n="50" d="100"/>
          <a:sy n="50" d="100"/>
        </p:scale>
        <p:origin x="1496" y="-1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58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07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17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32774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56 × 0.8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41 × 0.08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4.5 × 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6.8 × 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5.2 × 0.2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4.5 ×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2.7 × 0.9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19.8 × 0.9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67 ×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0.46 ×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BDE27BE-7308-CB84-C090-E61473416072}"/>
              </a:ext>
            </a:extLst>
          </p:cNvPr>
          <p:cNvSpPr txBox="1"/>
          <p:nvPr/>
        </p:nvSpPr>
        <p:spPr>
          <a:xfrm>
            <a:off x="3670909" y="8897779"/>
            <a:ext cx="31870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Please see PDF in case the formatting of this file changes. </a:t>
            </a:r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37052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0.15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3.01 × 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4.90 ×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64.8 ×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25.8 × 0.07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23.5 ×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3.15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3.69 ×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20.7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 × 0.8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01548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51.4 ÷ 4.28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75.3 ÷ 15.9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80.4 ÷ 4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÷ 3.1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70.4 ÷ 2.1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31.5 ÷ 1.5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8.36 ÷ 4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59 ÷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 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÷</a:t>
                      </a:r>
                      <a:r>
                        <a:rPr lang="en-US" sz="3200" dirty="0"/>
                        <a:t> 1.8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3.4 ÷ 0.3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57918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6.72 ÷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366 ÷ 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4.9 ÷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5.18 ÷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20.8 ÷ 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 ÷ 3.9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 ÷ 0.7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49.7 ÷ 0.7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21 ÷ 5.5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2.15 ÷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758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7977988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2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4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13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7977988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166214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336828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0" dirty="0">
                              <a:effectLst/>
                              <a:ea typeface="Cambria Math" panose="02040503050406030204" pitchFamily="18" charset="0"/>
                            </a:rPr>
                            <a:t>11</a:t>
                          </a:r>
                          <a:r>
                            <a:rPr lang="en-US" sz="3200" b="0" baseline="0" dirty="0">
                              <a:effectLst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×2</m:t>
                              </m:r>
                              <m:f>
                                <m:fPr>
                                  <m:ctrlPr>
                                    <a:rPr lang="en-US" sz="32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b="0" dirty="0">
                              <a:effectLst/>
                              <a:ea typeface="Cambria Math" panose="02040503050406030204" pitchFamily="18" charset="0"/>
                            </a:rPr>
                            <a:t>6</a:t>
                          </a:r>
                          <a:r>
                            <a:rPr lang="en-US" sz="3200" b="0" baseline="0" dirty="0">
                              <a:effectLst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US" sz="32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b="0" dirty="0">
                              <a:effectLst/>
                              <a:ea typeface="Cambria Math" panose="02040503050406030204" pitchFamily="18" charset="0"/>
                            </a:rPr>
                            <a:t>4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 3</m:t>
                              </m:r>
                              <m:f>
                                <m:fPr>
                                  <m:ctrlPr>
                                    <a:rPr lang="en-US" sz="32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336828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79749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208</Words>
  <Application>Microsoft Office PowerPoint</Application>
  <PresentationFormat>Letter Paper (8.5x11 in)</PresentationFormat>
  <Paragraphs>67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Danita Mapes</cp:lastModifiedBy>
  <cp:revision>13</cp:revision>
  <cp:lastPrinted>2020-12-31T15:31:08Z</cp:lastPrinted>
  <dcterms:created xsi:type="dcterms:W3CDTF">2020-12-31T15:11:03Z</dcterms:created>
  <dcterms:modified xsi:type="dcterms:W3CDTF">2023-03-22T17:58:13Z</dcterms:modified>
</cp:coreProperties>
</file>