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9144000" cx="6858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F7EEB812-0451-4F7E-AB55-8D578E28A769}">
  <a:tblStyle styleId="{F7EEB812-0451-4F7E-AB55-8D578E28A769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2271713" y="1143000"/>
            <a:ext cx="231457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/>
          <p:nvPr>
            <p:ph idx="2" type="sldImg"/>
          </p:nvPr>
        </p:nvSpPr>
        <p:spPr>
          <a:xfrm>
            <a:off x="2271713" y="1143000"/>
            <a:ext cx="231457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6" name="Google Shape;86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/>
          <p:nvPr>
            <p:ph idx="2" type="sldImg"/>
          </p:nvPr>
        </p:nvSpPr>
        <p:spPr>
          <a:xfrm>
            <a:off x="2271713" y="1143000"/>
            <a:ext cx="231457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2" name="Google Shape;92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:notes"/>
          <p:cNvSpPr/>
          <p:nvPr>
            <p:ph idx="2" type="sldImg"/>
          </p:nvPr>
        </p:nvSpPr>
        <p:spPr>
          <a:xfrm>
            <a:off x="2271713" y="1143000"/>
            <a:ext cx="231457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8" name="Google Shape;98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4:notes"/>
          <p:cNvSpPr/>
          <p:nvPr>
            <p:ph idx="2" type="sldImg"/>
          </p:nvPr>
        </p:nvSpPr>
        <p:spPr>
          <a:xfrm>
            <a:off x="2271713" y="1143000"/>
            <a:ext cx="231457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4" name="Google Shape;104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:notes"/>
          <p:cNvSpPr/>
          <p:nvPr>
            <p:ph idx="2" type="sldImg"/>
          </p:nvPr>
        </p:nvSpPr>
        <p:spPr>
          <a:xfrm>
            <a:off x="2271713" y="1143000"/>
            <a:ext cx="231457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0" name="Google Shape;110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6:notes"/>
          <p:cNvSpPr/>
          <p:nvPr>
            <p:ph idx="2" type="sldImg"/>
          </p:nvPr>
        </p:nvSpPr>
        <p:spPr>
          <a:xfrm>
            <a:off x="2271713" y="1143000"/>
            <a:ext cx="231457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6" name="Google Shape;116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ctrTitle"/>
          </p:nvPr>
        </p:nvSpPr>
        <p:spPr>
          <a:xfrm>
            <a:off x="514350" y="1496484"/>
            <a:ext cx="5829300" cy="318346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857250" y="4802717"/>
            <a:ext cx="5143500" cy="220768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18" name="Google Shape;18;p2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/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1"/>
          <p:cNvSpPr txBox="1"/>
          <p:nvPr>
            <p:ph idx="1" type="body"/>
          </p:nvPr>
        </p:nvSpPr>
        <p:spPr>
          <a:xfrm rot="5400000">
            <a:off x="528108" y="2377546"/>
            <a:ext cx="5801784" cy="59150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11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1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1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/>
          <p:nvPr>
            <p:ph type="title"/>
          </p:nvPr>
        </p:nvSpPr>
        <p:spPr>
          <a:xfrm rot="5400000">
            <a:off x="1772576" y="3622015"/>
            <a:ext cx="7749117" cy="14787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2"/>
          <p:cNvSpPr txBox="1"/>
          <p:nvPr>
            <p:ph idx="1" type="body"/>
          </p:nvPr>
        </p:nvSpPr>
        <p:spPr>
          <a:xfrm rot="5400000">
            <a:off x="-1227799" y="2186121"/>
            <a:ext cx="7749117" cy="43505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12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2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2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/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3"/>
          <p:cNvSpPr txBox="1"/>
          <p:nvPr>
            <p:ph idx="1" type="body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3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3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3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/>
          <p:nvPr>
            <p:ph type="title"/>
          </p:nvPr>
        </p:nvSpPr>
        <p:spPr>
          <a:xfrm>
            <a:off x="467916" y="2279653"/>
            <a:ext cx="5915025" cy="380364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4"/>
          <p:cNvSpPr txBox="1"/>
          <p:nvPr>
            <p:ph idx="1" type="body"/>
          </p:nvPr>
        </p:nvSpPr>
        <p:spPr>
          <a:xfrm>
            <a:off x="467916" y="6119286"/>
            <a:ext cx="5915025" cy="20002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4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4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4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/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5"/>
          <p:cNvSpPr txBox="1"/>
          <p:nvPr>
            <p:ph idx="1" type="body"/>
          </p:nvPr>
        </p:nvSpPr>
        <p:spPr>
          <a:xfrm>
            <a:off x="471488" y="2434167"/>
            <a:ext cx="2914650" cy="58017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5"/>
          <p:cNvSpPr txBox="1"/>
          <p:nvPr>
            <p:ph idx="2" type="body"/>
          </p:nvPr>
        </p:nvSpPr>
        <p:spPr>
          <a:xfrm>
            <a:off x="3471863" y="2434167"/>
            <a:ext cx="2914650" cy="58017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5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5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5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/>
          <p:nvPr>
            <p:ph type="title"/>
          </p:nvPr>
        </p:nvSpPr>
        <p:spPr>
          <a:xfrm>
            <a:off x="472381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6"/>
          <p:cNvSpPr txBox="1"/>
          <p:nvPr>
            <p:ph idx="1" type="body"/>
          </p:nvPr>
        </p:nvSpPr>
        <p:spPr>
          <a:xfrm>
            <a:off x="472381" y="2241551"/>
            <a:ext cx="2901255" cy="109854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b="1" sz="135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43" name="Google Shape;43;p6"/>
          <p:cNvSpPr txBox="1"/>
          <p:nvPr>
            <p:ph idx="2" type="body"/>
          </p:nvPr>
        </p:nvSpPr>
        <p:spPr>
          <a:xfrm>
            <a:off x="472381" y="3340100"/>
            <a:ext cx="2901255" cy="49127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6"/>
          <p:cNvSpPr txBox="1"/>
          <p:nvPr>
            <p:ph idx="3" type="body"/>
          </p:nvPr>
        </p:nvSpPr>
        <p:spPr>
          <a:xfrm>
            <a:off x="3471863" y="2241551"/>
            <a:ext cx="2915543" cy="109854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b="1" sz="135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45" name="Google Shape;45;p6"/>
          <p:cNvSpPr txBox="1"/>
          <p:nvPr>
            <p:ph idx="4" type="body"/>
          </p:nvPr>
        </p:nvSpPr>
        <p:spPr>
          <a:xfrm>
            <a:off x="3471863" y="3340100"/>
            <a:ext cx="2915543" cy="49127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6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6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6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/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7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7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7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8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8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/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" type="body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6195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2385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indent="-32385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indent="-32385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indent="-32385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indent="-32385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indent="-32385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/>
        </p:txBody>
      </p:sp>
      <p:sp>
        <p:nvSpPr>
          <p:cNvPr id="61" name="Google Shape;61;p9"/>
          <p:cNvSpPr txBox="1"/>
          <p:nvPr>
            <p:ph idx="2" type="body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/>
        </p:txBody>
      </p:sp>
      <p:sp>
        <p:nvSpPr>
          <p:cNvPr id="62" name="Google Shape;62;p9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9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9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/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/>
          <p:nvPr>
            <p:ph idx="2" type="pic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8" name="Google Shape;68;p10"/>
          <p:cNvSpPr txBox="1"/>
          <p:nvPr>
            <p:ph idx="1" type="body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/>
        </p:txBody>
      </p:sp>
      <p:sp>
        <p:nvSpPr>
          <p:cNvPr id="69" name="Google Shape;69;p10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0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0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b="0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4325" lvl="3" marL="1828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4325" lvl="4" marL="22860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4325" lvl="5" marL="27432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4325" lvl="6" marL="3200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4325" lvl="7" marL="3657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4325" lvl="8" marL="4114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9" name="Google Shape;89;p13"/>
          <p:cNvGraphicFramePr/>
          <p:nvPr/>
        </p:nvGraphicFramePr>
        <p:xfrm>
          <a:off x="0" y="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{F7EEB812-0451-4F7E-AB55-8D578E28A769}</a:tableStyleId>
              </a:tblPr>
              <a:tblGrid>
                <a:gridCol w="3429000"/>
                <a:gridCol w="3429000"/>
              </a:tblGrid>
              <a:tr h="228600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br>
                        <a:rPr b="0" i="0" lang="en-US" sz="135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</a:br>
                      <a:r>
                        <a:rPr b="0" i="0" lang="en-US" sz="32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4.8 – 2.5</a:t>
                      </a:r>
                      <a:endParaRPr sz="32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t/>
                      </a:r>
                      <a:endParaRPr sz="32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cap="none" strike="noStrike"/>
                        <a:t>9.7 – 5.3</a:t>
                      </a:r>
                      <a:endParaRPr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8600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32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8.9 – 3.3</a:t>
                      </a:r>
                      <a:endParaRPr sz="60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cap="none" strike="noStrike"/>
                        <a:t>8.2 – 4.3</a:t>
                      </a:r>
                      <a:endParaRPr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8600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32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5.4 – 2.7</a:t>
                      </a:r>
                      <a:endParaRPr sz="60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cap="none" strike="noStrike"/>
                        <a:t>5.3 – 2.1</a:t>
                      </a:r>
                      <a:endParaRPr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8600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32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6.8 – 5.5</a:t>
                      </a:r>
                      <a:endParaRPr sz="60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cap="none" strike="noStrike"/>
                        <a:t>5.9 – .7</a:t>
                      </a:r>
                      <a:endParaRPr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5" name="Google Shape;95;p14"/>
          <p:cNvGraphicFramePr/>
          <p:nvPr/>
        </p:nvGraphicFramePr>
        <p:xfrm>
          <a:off x="0" y="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{F7EEB812-0451-4F7E-AB55-8D578E28A769}</a:tableStyleId>
              </a:tblPr>
              <a:tblGrid>
                <a:gridCol w="3429000"/>
                <a:gridCol w="3429000"/>
              </a:tblGrid>
              <a:tr h="228600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br>
                        <a:rPr b="0" i="0" lang="en-US" sz="32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</a:br>
                      <a:r>
                        <a:rPr b="0" i="0" lang="en-US" sz="32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8.8 – .36</a:t>
                      </a:r>
                      <a:endParaRPr sz="32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br>
                        <a:rPr b="0" i="0" lang="en-US" sz="32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</a:br>
                      <a:r>
                        <a:rPr b="0" i="0" lang="en-US" sz="32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6.8 – 1.3</a:t>
                      </a:r>
                      <a:endParaRPr sz="32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8600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32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9.9 – .11</a:t>
                      </a:r>
                      <a:endParaRPr sz="32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32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55 – 4.3</a:t>
                      </a:r>
                      <a:endParaRPr sz="32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860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cap="none" strike="noStrike"/>
                        <a:t>7.8 – .28</a:t>
                      </a:r>
                      <a:endParaRPr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32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8.9 – 3.6</a:t>
                      </a:r>
                      <a:endParaRPr sz="32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860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cap="none" strike="noStrike"/>
                        <a:t>6.5 – 1.2</a:t>
                      </a:r>
                      <a:endParaRPr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b="0" i="0" lang="en-US" sz="32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6.4 – .34</a:t>
                      </a:r>
                      <a:endParaRPr sz="32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1" name="Google Shape;101;p15"/>
          <p:cNvGraphicFramePr/>
          <p:nvPr/>
        </p:nvGraphicFramePr>
        <p:xfrm>
          <a:off x="0" y="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{F7EEB812-0451-4F7E-AB55-8D578E28A769}</a:tableStyleId>
              </a:tblPr>
              <a:tblGrid>
                <a:gridCol w="3429000"/>
                <a:gridCol w="3429000"/>
              </a:tblGrid>
              <a:tr h="228600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br>
                        <a:rPr b="0" i="0" lang="en-US" sz="32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</a:br>
                      <a:r>
                        <a:rPr b="0" i="0" lang="en-US" sz="32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55.4 – 4.28</a:t>
                      </a:r>
                      <a:endParaRPr sz="32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br>
                        <a:rPr b="0" i="0" lang="en-US" sz="32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</a:br>
                      <a:r>
                        <a:rPr b="0" i="0" lang="en-US" sz="32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77.3 – 15.9</a:t>
                      </a:r>
                      <a:endParaRPr sz="32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8600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32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80 – 3.80</a:t>
                      </a:r>
                      <a:endParaRPr sz="32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br>
                        <a:rPr b="0" i="0" lang="en-US" sz="32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</a:br>
                      <a:r>
                        <a:rPr b="0" i="0" lang="en-US" sz="32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40.8 – 3.93</a:t>
                      </a:r>
                      <a:endParaRPr sz="32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8600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32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70.4 – 2.35</a:t>
                      </a:r>
                      <a:endParaRPr sz="32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32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32.5 – 1.5</a:t>
                      </a:r>
                      <a:endParaRPr sz="32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860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b="0" i="0" lang="en-US" sz="32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8.52 – 5.06</a:t>
                      </a:r>
                      <a:endParaRPr sz="32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b="0" i="0" lang="en-US" sz="32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50.7 – 2.4</a:t>
                      </a:r>
                      <a:endParaRPr sz="32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7" name="Google Shape;107;p16"/>
          <p:cNvGraphicFramePr/>
          <p:nvPr/>
        </p:nvGraphicFramePr>
        <p:xfrm>
          <a:off x="0" y="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{F7EEB812-0451-4F7E-AB55-8D578E28A769}</a:tableStyleId>
              </a:tblPr>
              <a:tblGrid>
                <a:gridCol w="3429000"/>
                <a:gridCol w="3429000"/>
              </a:tblGrid>
              <a:tr h="228600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br>
                        <a:rPr b="0" i="0" lang="en-US" sz="32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</a:br>
                      <a:r>
                        <a:rPr b="0" i="0" lang="en-US" sz="32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88.3 – 76.8</a:t>
                      </a:r>
                      <a:endParaRPr sz="32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br>
                        <a:rPr b="0" i="0" lang="en-US" sz="32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</a:br>
                      <a:r>
                        <a:rPr b="0" i="0" lang="en-US" sz="32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63.8 – 1.16</a:t>
                      </a:r>
                      <a:endParaRPr sz="32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8600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32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3.91 – 1.09</a:t>
                      </a:r>
                      <a:endParaRPr sz="32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32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25.4 – 1.85</a:t>
                      </a:r>
                      <a:endParaRPr sz="32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8600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32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65.4 – 3.21</a:t>
                      </a:r>
                      <a:endParaRPr sz="32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32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60.8 – 3.99</a:t>
                      </a:r>
                      <a:endParaRPr sz="32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860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b="0" i="0" lang="en-US" sz="32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62.1 – 5.15</a:t>
                      </a:r>
                      <a:endParaRPr sz="32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b="0" i="0" lang="en-US" sz="32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4.74 – 3.95</a:t>
                      </a:r>
                      <a:endParaRPr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3" name="Google Shape;113;p17"/>
          <p:cNvGraphicFramePr/>
          <p:nvPr/>
        </p:nvGraphicFramePr>
        <p:xfrm>
          <a:off x="0" y="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{F7EEB812-0451-4F7E-AB55-8D578E28A769}</a:tableStyleId>
              </a:tblPr>
              <a:tblGrid>
                <a:gridCol w="3429000"/>
                <a:gridCol w="3429000"/>
              </a:tblGrid>
              <a:tr h="22860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50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50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860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50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50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860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50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50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860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50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50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9" name="Google Shape;119;p18"/>
          <p:cNvGraphicFramePr/>
          <p:nvPr/>
        </p:nvGraphicFramePr>
        <p:xfrm>
          <a:off x="0" y="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{F7EEB812-0451-4F7E-AB55-8D578E28A769}</a:tableStyleId>
              </a:tblPr>
              <a:tblGrid>
                <a:gridCol w="3429000"/>
                <a:gridCol w="3429000"/>
              </a:tblGrid>
              <a:tr h="22860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50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50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860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50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50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860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50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50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860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50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50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lgDash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