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58" r:id="rId6"/>
    <p:sldId id="259" r:id="rId7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4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26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70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51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07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40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85817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54 –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73 – 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93 – 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 – 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74 – 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 –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85 – 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57 –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01947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83 – 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38 –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91 –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 – 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87 –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68 – 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62 –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 – 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019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5141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48 – 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97 – 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89 – 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82 – 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 – 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 – 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68 – 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59 –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547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29555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88 – 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68 –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99 –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55 – 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78 –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89 – 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65 –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63 </a:t>
                      </a:r>
                      <a:r>
                        <a:rPr lang="en-US" sz="3200"/>
                        <a:t>– 34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999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33799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554 – 428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773 – 159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800 – 380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408 – 393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704 – 235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325 – 150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852 – 506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507 – 249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112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35143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883 – 768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638 – 116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391 – 109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254 – 185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654 – 321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608 – 399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621 – 515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474 </a:t>
                      </a:r>
                      <a:r>
                        <a:rPr lang="en-US" sz="3200"/>
                        <a:t>– 395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526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150</Words>
  <Application>Microsoft Macintosh PowerPoint</Application>
  <PresentationFormat>Letter Paper (8.5x11 in)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7</cp:revision>
  <cp:lastPrinted>2020-12-31T15:31:08Z</cp:lastPrinted>
  <dcterms:created xsi:type="dcterms:W3CDTF">2020-12-31T15:11:03Z</dcterms:created>
  <dcterms:modified xsi:type="dcterms:W3CDTF">2021-01-07T21:11:04Z</dcterms:modified>
</cp:coreProperties>
</file>