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9144000" cx="685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Will I Solve It?</a:t>
            </a:r>
            <a:endParaRPr/>
          </a:p>
        </p:txBody>
      </p:sp>
      <p:sp>
        <p:nvSpPr>
          <p:cNvPr id="90" name="Google Shape;90;p13"/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Spin the spinner. Find a problem card that matches the approach you spin. Keep the problem card if you solve it correctly.</a:t>
            </a: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243282" y="1686189"/>
            <a:ext cx="6409188" cy="6409188"/>
          </a:xfrm>
          <a:prstGeom prst="ellipse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2" name="Google Shape;92;p13"/>
          <p:cNvCxnSpPr>
            <a:endCxn id="91" idx="3"/>
          </p:cNvCxnSpPr>
          <p:nvPr/>
        </p:nvCxnSpPr>
        <p:spPr>
          <a:xfrm flipH="1">
            <a:off x="1181886" y="4890873"/>
            <a:ext cx="2265900" cy="22659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3" name="Google Shape;93;p13"/>
          <p:cNvCxnSpPr>
            <a:endCxn id="91" idx="5"/>
          </p:cNvCxnSpPr>
          <p:nvPr/>
        </p:nvCxnSpPr>
        <p:spPr>
          <a:xfrm>
            <a:off x="3447966" y="4882473"/>
            <a:ext cx="2265900" cy="22743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4" name="Google Shape;94;p13"/>
          <p:cNvCxnSpPr>
            <a:stCxn id="91" idx="0"/>
          </p:cNvCxnSpPr>
          <p:nvPr/>
        </p:nvCxnSpPr>
        <p:spPr>
          <a:xfrm>
            <a:off x="3447876" y="1686189"/>
            <a:ext cx="0" cy="32046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5" name="Google Shape;95;p13"/>
          <p:cNvSpPr/>
          <p:nvPr/>
        </p:nvSpPr>
        <p:spPr>
          <a:xfrm>
            <a:off x="813732" y="3657599"/>
            <a:ext cx="2080470" cy="11912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KEEP: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Don’t change and use written method.</a:t>
            </a:r>
            <a:endParaRPr/>
          </a:p>
        </p:txBody>
      </p:sp>
      <p:sp>
        <p:nvSpPr>
          <p:cNvPr id="96" name="Google Shape;96;p13"/>
          <p:cNvSpPr/>
          <p:nvPr/>
        </p:nvSpPr>
        <p:spPr>
          <a:xfrm>
            <a:off x="2593162" y="6330458"/>
            <a:ext cx="2080470" cy="11912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ADJUST: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Change one or both numbers to make a simpler problem.</a:t>
            </a:r>
            <a:endParaRPr/>
          </a:p>
        </p:txBody>
      </p:sp>
      <p:sp>
        <p:nvSpPr>
          <p:cNvPr id="97" name="Google Shape;97;p13"/>
          <p:cNvSpPr/>
          <p:nvPr/>
        </p:nvSpPr>
        <p:spPr>
          <a:xfrm>
            <a:off x="4102698" y="3699545"/>
            <a:ext cx="2080470" cy="11912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MENTAL: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Solve in my head.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