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7"/>
    <p:restoredTop sz="91723"/>
  </p:normalViewPr>
  <p:slideViewPr>
    <p:cSldViewPr snapToGrid="0" snapToObjects="1">
      <p:cViewPr varScale="1">
        <p:scale>
          <a:sx n="93" d="100"/>
          <a:sy n="93" d="100"/>
        </p:scale>
        <p:origin x="2745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How Will I Solve It?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Spin the spinner. Find a problem card that matches the approach you spin. Keep the problem card if you solve it correctly.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C55E4C5-6BA3-7D4A-BEB0-576921FCB1ED}"/>
              </a:ext>
            </a:extLst>
          </p:cNvPr>
          <p:cNvSpPr/>
          <p:nvPr/>
        </p:nvSpPr>
        <p:spPr>
          <a:xfrm>
            <a:off x="243282" y="1686189"/>
            <a:ext cx="6409188" cy="6409188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9795AEB-3946-D341-AAF3-9C4C3751E238}"/>
              </a:ext>
            </a:extLst>
          </p:cNvPr>
          <p:cNvCxnSpPr>
            <a:endCxn id="2" idx="3"/>
          </p:cNvCxnSpPr>
          <p:nvPr/>
        </p:nvCxnSpPr>
        <p:spPr>
          <a:xfrm flipH="1">
            <a:off x="1181886" y="4890782"/>
            <a:ext cx="2265990" cy="22659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3312D17-AC10-D34D-8425-ADA228470CE5}"/>
              </a:ext>
            </a:extLst>
          </p:cNvPr>
          <p:cNvCxnSpPr>
            <a:endCxn id="2" idx="5"/>
          </p:cNvCxnSpPr>
          <p:nvPr/>
        </p:nvCxnSpPr>
        <p:spPr>
          <a:xfrm>
            <a:off x="3447876" y="4882395"/>
            <a:ext cx="2265990" cy="227437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0C98343-FF03-3D40-ABC9-BF72A2308624}"/>
              </a:ext>
            </a:extLst>
          </p:cNvPr>
          <p:cNvCxnSpPr>
            <a:stCxn id="2" idx="0"/>
          </p:cNvCxnSpPr>
          <p:nvPr/>
        </p:nvCxnSpPr>
        <p:spPr>
          <a:xfrm>
            <a:off x="3447876" y="1686189"/>
            <a:ext cx="0" cy="32045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CA7DB916-3FDB-EE44-B8A7-BA9D333C92DA}"/>
              </a:ext>
            </a:extLst>
          </p:cNvPr>
          <p:cNvSpPr/>
          <p:nvPr/>
        </p:nvSpPr>
        <p:spPr>
          <a:xfrm>
            <a:off x="813732" y="3657599"/>
            <a:ext cx="2080470" cy="119123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u="sng" dirty="0"/>
              <a:t>KEEP:</a:t>
            </a:r>
          </a:p>
          <a:p>
            <a:pPr algn="ctr"/>
            <a:r>
              <a:rPr lang="en-US" dirty="0"/>
              <a:t>Don’t change and use written method.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69DAFEA-2376-B043-90CF-62C98D2603F9}"/>
              </a:ext>
            </a:extLst>
          </p:cNvPr>
          <p:cNvSpPr/>
          <p:nvPr/>
        </p:nvSpPr>
        <p:spPr>
          <a:xfrm>
            <a:off x="2593162" y="6330458"/>
            <a:ext cx="2080470" cy="119123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u="sng" dirty="0"/>
              <a:t>ADJUST:</a:t>
            </a:r>
          </a:p>
          <a:p>
            <a:pPr algn="ctr"/>
            <a:r>
              <a:rPr lang="en-US" dirty="0"/>
              <a:t>Change one or both numbers to make a simpler problem.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7529397-C85F-BB4B-BC82-D77F8CE27202}"/>
              </a:ext>
            </a:extLst>
          </p:cNvPr>
          <p:cNvSpPr/>
          <p:nvPr/>
        </p:nvSpPr>
        <p:spPr>
          <a:xfrm>
            <a:off x="4102698" y="3699545"/>
            <a:ext cx="2080470" cy="119123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u="sng" dirty="0"/>
              <a:t>MENTAL:</a:t>
            </a:r>
          </a:p>
          <a:p>
            <a:pPr algn="ctr"/>
            <a:r>
              <a:rPr lang="en-US" dirty="0"/>
              <a:t>Solve in my head.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63</Words>
  <Application>Microsoft Office PowerPoint</Application>
  <PresentationFormat>Letter Paper (8.5x11 in)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5</cp:revision>
  <dcterms:created xsi:type="dcterms:W3CDTF">2020-12-31T15:11:03Z</dcterms:created>
  <dcterms:modified xsi:type="dcterms:W3CDTF">2021-04-01T23:11:28Z</dcterms:modified>
</cp:coreProperties>
</file>