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17" d="100"/>
          <a:sy n="117" d="100"/>
        </p:scale>
        <p:origin x="192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135467" y="240766"/>
            <a:ext cx="8873066" cy="42483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i="0" u="none" strike="noStrike" cap="none">
                <a:solidFill>
                  <a:schemeClr val="dk1"/>
                </a:solidFill>
                <a:latin typeface="Calibri"/>
                <a:ea typeface="Calibri"/>
                <a:cs typeface="Calibri"/>
                <a:sym typeface="Calibri"/>
              </a:rPr>
              <a:t>All Lined Up</a:t>
            </a:r>
            <a:endParaRPr/>
          </a:p>
        </p:txBody>
      </p:sp>
      <p:sp>
        <p:nvSpPr>
          <p:cNvPr id="90" name="Google Shape;90;p13"/>
          <p:cNvSpPr/>
          <p:nvPr/>
        </p:nvSpPr>
        <p:spPr>
          <a:xfrm>
            <a:off x="135466" y="665597"/>
            <a:ext cx="8745487" cy="507325"/>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i="0" u="none" strike="noStrike" cap="none" dirty="0">
                <a:solidFill>
                  <a:schemeClr val="dk1"/>
                </a:solidFill>
                <a:latin typeface="Calibri"/>
                <a:ea typeface="Calibri"/>
                <a:cs typeface="Calibri"/>
                <a:sym typeface="Calibri"/>
              </a:rPr>
              <a:t>Directions: </a:t>
            </a:r>
            <a:r>
              <a:rPr lang="en-US" sz="1000" dirty="0">
                <a:solidFill>
                  <a:schemeClr val="dk1"/>
                </a:solidFill>
                <a:latin typeface="Calibri"/>
                <a:ea typeface="Calibri"/>
                <a:cs typeface="Calibri"/>
                <a:sym typeface="Calibri"/>
              </a:rPr>
              <a:t>M</a:t>
            </a:r>
            <a:r>
              <a:rPr lang="en-US" sz="1000" b="0" i="0" u="none" strike="noStrike" cap="none" dirty="0">
                <a:solidFill>
                  <a:schemeClr val="dk1"/>
                </a:solidFill>
                <a:latin typeface="Calibri"/>
                <a:ea typeface="Calibri"/>
                <a:cs typeface="Calibri"/>
                <a:sym typeface="Calibri"/>
              </a:rPr>
              <a:t>ake two numbers. Find the sum or difference of the numbers. Place the sum or difference in one of the boxes so that the numbers in the boxes are in order from least to greatest. </a:t>
            </a:r>
            <a:endParaRPr dirty="0"/>
          </a:p>
        </p:txBody>
      </p:sp>
      <p:cxnSp>
        <p:nvCxnSpPr>
          <p:cNvPr id="91" name="Google Shape;91;p13"/>
          <p:cNvCxnSpPr/>
          <p:nvPr/>
        </p:nvCxnSpPr>
        <p:spPr>
          <a:xfrm>
            <a:off x="190239" y="3162822"/>
            <a:ext cx="8690714" cy="0"/>
          </a:xfrm>
          <a:prstGeom prst="straightConnector1">
            <a:avLst/>
          </a:prstGeom>
          <a:noFill/>
          <a:ln w="19050" cap="flat" cmpd="sng">
            <a:solidFill>
              <a:schemeClr val="dk1"/>
            </a:solidFill>
            <a:prstDash val="dash"/>
            <a:miter lim="800000"/>
            <a:headEnd type="none" w="sm" len="sm"/>
            <a:tailEnd type="none" w="sm" len="sm"/>
          </a:ln>
        </p:spPr>
      </p:cxnSp>
      <p:grpSp>
        <p:nvGrpSpPr>
          <p:cNvPr id="92" name="Google Shape;92;p13"/>
          <p:cNvGrpSpPr/>
          <p:nvPr/>
        </p:nvGrpSpPr>
        <p:grpSpPr>
          <a:xfrm>
            <a:off x="221303" y="1386264"/>
            <a:ext cx="8659650" cy="1269234"/>
            <a:chOff x="0" y="0"/>
            <a:chExt cx="9586267" cy="1252998"/>
          </a:xfrm>
        </p:grpSpPr>
        <p:sp>
          <p:nvSpPr>
            <p:cNvPr id="93" name="Google Shape;93;p13"/>
            <p:cNvSpPr/>
            <p:nvPr/>
          </p:nvSpPr>
          <p:spPr>
            <a:xfrm>
              <a:off x="0" y="0"/>
              <a:ext cx="1423219" cy="1238864"/>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3"/>
            <p:cNvSpPr/>
            <p:nvPr/>
          </p:nvSpPr>
          <p:spPr>
            <a:xfrm>
              <a:off x="1659193" y="0"/>
              <a:ext cx="1423219" cy="1238864"/>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5" name="Google Shape;95;p13"/>
            <p:cNvSpPr/>
            <p:nvPr/>
          </p:nvSpPr>
          <p:spPr>
            <a:xfrm>
              <a:off x="3244645" y="7374"/>
              <a:ext cx="1423219" cy="1238864"/>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 name="Google Shape;96;p13"/>
            <p:cNvSpPr/>
            <p:nvPr/>
          </p:nvSpPr>
          <p:spPr>
            <a:xfrm>
              <a:off x="4896464" y="0"/>
              <a:ext cx="1423035" cy="123825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 name="Google Shape;97;p13"/>
            <p:cNvSpPr/>
            <p:nvPr/>
          </p:nvSpPr>
          <p:spPr>
            <a:xfrm>
              <a:off x="6511413" y="14748"/>
              <a:ext cx="1423035" cy="123825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8" name="Google Shape;98;p13"/>
            <p:cNvSpPr/>
            <p:nvPr/>
          </p:nvSpPr>
          <p:spPr>
            <a:xfrm>
              <a:off x="8163232" y="7374"/>
              <a:ext cx="1423035" cy="123825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99" name="Google Shape;99;p13"/>
          <p:cNvSpPr/>
          <p:nvPr/>
        </p:nvSpPr>
        <p:spPr>
          <a:xfrm>
            <a:off x="190239" y="3670147"/>
            <a:ext cx="8873066" cy="42483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dk1"/>
                </a:solidFill>
                <a:latin typeface="Calibri"/>
                <a:ea typeface="Calibri"/>
                <a:cs typeface="Calibri"/>
                <a:sym typeface="Calibri"/>
              </a:rPr>
              <a:t>All Lined Up</a:t>
            </a:r>
            <a:endParaRPr/>
          </a:p>
        </p:txBody>
      </p:sp>
      <p:sp>
        <p:nvSpPr>
          <p:cNvPr id="100" name="Google Shape;100;p13"/>
          <p:cNvSpPr/>
          <p:nvPr/>
        </p:nvSpPr>
        <p:spPr>
          <a:xfrm>
            <a:off x="190238" y="4094978"/>
            <a:ext cx="8745487" cy="507325"/>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lvl="0"/>
            <a:r>
              <a:rPr lang="en-US" sz="1000" b="1" dirty="0">
                <a:solidFill>
                  <a:schemeClr val="dk1"/>
                </a:solidFill>
                <a:latin typeface="Calibri"/>
                <a:ea typeface="Calibri"/>
                <a:cs typeface="Calibri"/>
                <a:sym typeface="Calibri"/>
              </a:rPr>
              <a:t>Directions: </a:t>
            </a:r>
            <a:r>
              <a:rPr lang="en-US" sz="1000" dirty="0">
                <a:solidFill>
                  <a:schemeClr val="dk1"/>
                </a:solidFill>
                <a:latin typeface="Calibri"/>
                <a:ea typeface="Calibri"/>
                <a:cs typeface="Calibri"/>
                <a:sym typeface="Calibri"/>
              </a:rPr>
              <a:t>Make two numbers. Find the sum or difference of the numbers. Place the sum or difference in one of the boxes so that the numbers in the boxes are in order from least to greatest. </a:t>
            </a:r>
            <a:endParaRPr lang="en-US" sz="1000" dirty="0"/>
          </a:p>
        </p:txBody>
      </p:sp>
      <p:grpSp>
        <p:nvGrpSpPr>
          <p:cNvPr id="101" name="Google Shape;101;p13"/>
          <p:cNvGrpSpPr/>
          <p:nvPr/>
        </p:nvGrpSpPr>
        <p:grpSpPr>
          <a:xfrm>
            <a:off x="276075" y="4815645"/>
            <a:ext cx="8659650" cy="1269234"/>
            <a:chOff x="0" y="0"/>
            <a:chExt cx="9586267" cy="1252998"/>
          </a:xfrm>
        </p:grpSpPr>
        <p:sp>
          <p:nvSpPr>
            <p:cNvPr id="102" name="Google Shape;102;p13"/>
            <p:cNvSpPr/>
            <p:nvPr/>
          </p:nvSpPr>
          <p:spPr>
            <a:xfrm>
              <a:off x="0" y="0"/>
              <a:ext cx="1423219" cy="1238864"/>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3" name="Google Shape;103;p13"/>
            <p:cNvSpPr/>
            <p:nvPr/>
          </p:nvSpPr>
          <p:spPr>
            <a:xfrm>
              <a:off x="1659193" y="0"/>
              <a:ext cx="1423219" cy="1238864"/>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4" name="Google Shape;104;p13"/>
            <p:cNvSpPr/>
            <p:nvPr/>
          </p:nvSpPr>
          <p:spPr>
            <a:xfrm>
              <a:off x="3244645" y="7374"/>
              <a:ext cx="1423219" cy="1238864"/>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p13"/>
            <p:cNvSpPr/>
            <p:nvPr/>
          </p:nvSpPr>
          <p:spPr>
            <a:xfrm>
              <a:off x="4896464" y="0"/>
              <a:ext cx="1423035" cy="123825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 name="Google Shape;106;p13"/>
            <p:cNvSpPr/>
            <p:nvPr/>
          </p:nvSpPr>
          <p:spPr>
            <a:xfrm>
              <a:off x="6511413" y="14748"/>
              <a:ext cx="1423035" cy="123825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7" name="Google Shape;107;p13"/>
            <p:cNvSpPr/>
            <p:nvPr/>
          </p:nvSpPr>
          <p:spPr>
            <a:xfrm>
              <a:off x="8163232" y="7374"/>
              <a:ext cx="1423035" cy="123825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Words>
  <Application>Microsoft Macintosh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John J. SanGiovanni</cp:lastModifiedBy>
  <cp:revision>1</cp:revision>
  <dcterms:modified xsi:type="dcterms:W3CDTF">2021-11-11T00:17:24Z</dcterms:modified>
</cp:coreProperties>
</file>