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Division: How Will I Solve It? 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Spin the spinner. Find a problem card that matches the approach you spin. Keep the problem card if you solve it correctly.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3"/>
          <p:cNvCxnSpPr>
            <a:stCxn id="91" idx="0"/>
          </p:cNvCxnSpPr>
          <p:nvPr/>
        </p:nvCxnSpPr>
        <p:spPr>
          <a:xfrm>
            <a:off x="3447876" y="1686189"/>
            <a:ext cx="0" cy="32046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3" name="Google Shape;93;p13"/>
          <p:cNvSpPr/>
          <p:nvPr/>
        </p:nvSpPr>
        <p:spPr>
          <a:xfrm>
            <a:off x="1284038" y="2343941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Algorithm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4" name="Google Shape;94;p13"/>
          <p:cNvCxnSpPr/>
          <p:nvPr/>
        </p:nvCxnSpPr>
        <p:spPr>
          <a:xfrm rot="10800000">
            <a:off x="520117" y="3698546"/>
            <a:ext cx="2927759" cy="1200623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5" name="Google Shape;95;p13"/>
          <p:cNvCxnSpPr/>
          <p:nvPr/>
        </p:nvCxnSpPr>
        <p:spPr>
          <a:xfrm>
            <a:off x="3423720" y="4886777"/>
            <a:ext cx="2265989" cy="2274376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6" name="Google Shape;96;p13"/>
          <p:cNvSpPr/>
          <p:nvPr/>
        </p:nvSpPr>
        <p:spPr>
          <a:xfrm>
            <a:off x="4166217" y="4303550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 Multiplication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1557308" y="5719288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Quotients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3448397" y="2271415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