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796"/>
    <p:restoredTop sz="91726"/>
  </p:normalViewPr>
  <p:slideViewPr>
    <p:cSldViewPr snapToGrid="0" snapToObjects="1">
      <p:cViewPr varScale="1">
        <p:scale>
          <a:sx n="152" d="100"/>
          <a:sy n="152" d="100"/>
        </p:scale>
        <p:origin x="6464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1/3/21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153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401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6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089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158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1/3/21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403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1/3/21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67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1/3/21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469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1/3/21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9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1/3/21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645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1/3/21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98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1/3/21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400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902F44D-E06F-4344-81D4-BD9176E17D49}"/>
              </a:ext>
            </a:extLst>
          </p:cNvPr>
          <p:cNvSpPr/>
          <p:nvPr/>
        </p:nvSpPr>
        <p:spPr>
          <a:xfrm>
            <a:off x="145657" y="145658"/>
            <a:ext cx="6546456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Multiplication: How Will I Solve It?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2CA1A5-E9FE-E246-86D5-F8CF245A9224}"/>
              </a:ext>
            </a:extLst>
          </p:cNvPr>
          <p:cNvSpPr/>
          <p:nvPr/>
        </p:nvSpPr>
        <p:spPr>
          <a:xfrm>
            <a:off x="145657" y="712100"/>
            <a:ext cx="6546456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>
                <a:solidFill>
                  <a:schemeClr val="tx1"/>
                </a:solidFill>
              </a:rPr>
              <a:t>Directions:</a:t>
            </a:r>
            <a:r>
              <a:rPr lang="en-US" sz="1000" dirty="0">
                <a:solidFill>
                  <a:schemeClr val="tx1"/>
                </a:solidFill>
              </a:rPr>
              <a:t> Spin the spinner. Find a problem card that matches the approach you spin. Keep the problem card if you solve it correctly.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7C55E4C5-6BA3-7D4A-BEB0-576921FCB1ED}"/>
              </a:ext>
            </a:extLst>
          </p:cNvPr>
          <p:cNvSpPr/>
          <p:nvPr/>
        </p:nvSpPr>
        <p:spPr>
          <a:xfrm>
            <a:off x="243282" y="1686189"/>
            <a:ext cx="6409188" cy="6409188"/>
          </a:xfrm>
          <a:prstGeom prst="ellips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9795AEB-3946-D341-AAF3-9C4C3751E238}"/>
              </a:ext>
            </a:extLst>
          </p:cNvPr>
          <p:cNvCxnSpPr>
            <a:cxnSpLocks/>
          </p:cNvCxnSpPr>
          <p:nvPr/>
        </p:nvCxnSpPr>
        <p:spPr>
          <a:xfrm flipH="1">
            <a:off x="2597543" y="4890782"/>
            <a:ext cx="850333" cy="30960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0C98343-FF03-3D40-ABC9-BF72A2308624}"/>
              </a:ext>
            </a:extLst>
          </p:cNvPr>
          <p:cNvCxnSpPr>
            <a:stCxn id="2" idx="0"/>
          </p:cNvCxnSpPr>
          <p:nvPr/>
        </p:nvCxnSpPr>
        <p:spPr>
          <a:xfrm>
            <a:off x="3447876" y="1686189"/>
            <a:ext cx="0" cy="320459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CA7DB916-3FDB-EE44-B8A7-BA9D333C92DA}"/>
              </a:ext>
            </a:extLst>
          </p:cNvPr>
          <p:cNvSpPr/>
          <p:nvPr/>
        </p:nvSpPr>
        <p:spPr>
          <a:xfrm>
            <a:off x="1557308" y="2217146"/>
            <a:ext cx="2080470" cy="11912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/>
              <a:t>Standard </a:t>
            </a:r>
          </a:p>
          <a:p>
            <a:pPr algn="ctr"/>
            <a:r>
              <a:rPr lang="en-US" b="1" dirty="0"/>
              <a:t>Algorithm</a:t>
            </a:r>
            <a:endParaRPr lang="en-US" dirty="0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082943EA-0DB2-5743-B497-39B319B3F74C}"/>
              </a:ext>
            </a:extLst>
          </p:cNvPr>
          <p:cNvCxnSpPr>
            <a:cxnSpLocks/>
            <a:endCxn id="2" idx="2"/>
          </p:cNvCxnSpPr>
          <p:nvPr/>
        </p:nvCxnSpPr>
        <p:spPr>
          <a:xfrm flipH="1" flipV="1">
            <a:off x="243282" y="4890783"/>
            <a:ext cx="3204594" cy="838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2F294AB2-8BD3-4B45-9E5E-A681AFFA9FBC}"/>
              </a:ext>
            </a:extLst>
          </p:cNvPr>
          <p:cNvCxnSpPr>
            <a:cxnSpLocks/>
            <a:stCxn id="2" idx="1"/>
          </p:cNvCxnSpPr>
          <p:nvPr/>
        </p:nvCxnSpPr>
        <p:spPr>
          <a:xfrm>
            <a:off x="1181886" y="2624793"/>
            <a:ext cx="2265989" cy="227437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28">
            <a:extLst>
              <a:ext uri="{FF2B5EF4-FFF2-40B4-BE49-F238E27FC236}">
                <a16:creationId xmlns:a16="http://schemas.microsoft.com/office/drawing/2014/main" id="{EF25A851-B5F4-1448-8B14-060BC8232E3B}"/>
              </a:ext>
            </a:extLst>
          </p:cNvPr>
          <p:cNvSpPr/>
          <p:nvPr/>
        </p:nvSpPr>
        <p:spPr>
          <a:xfrm>
            <a:off x="3934063" y="4295163"/>
            <a:ext cx="2080470" cy="11912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/>
              <a:t>Break Apart</a:t>
            </a:r>
          </a:p>
          <a:p>
            <a:pPr algn="ctr"/>
            <a:r>
              <a:rPr lang="en-US" b="1" dirty="0"/>
              <a:t>or</a:t>
            </a:r>
          </a:p>
          <a:p>
            <a:pPr algn="ctr"/>
            <a:r>
              <a:rPr lang="en-US" b="1" dirty="0"/>
              <a:t>Partial Products</a:t>
            </a:r>
            <a:endParaRPr lang="en-US" dirty="0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77D21272-27B8-9546-9B01-CB43A21BDDC6}"/>
              </a:ext>
            </a:extLst>
          </p:cNvPr>
          <p:cNvSpPr/>
          <p:nvPr/>
        </p:nvSpPr>
        <p:spPr>
          <a:xfrm>
            <a:off x="422121" y="3544532"/>
            <a:ext cx="2080470" cy="11912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/>
              <a:t>Halve and </a:t>
            </a:r>
          </a:p>
          <a:p>
            <a:pPr algn="ctr"/>
            <a:r>
              <a:rPr lang="en-US" b="1" dirty="0"/>
              <a:t>Double</a:t>
            </a:r>
            <a:endParaRPr lang="en-US" dirty="0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28698AB3-1A66-5D4B-9169-775E6EABA956}"/>
              </a:ext>
            </a:extLst>
          </p:cNvPr>
          <p:cNvSpPr/>
          <p:nvPr/>
        </p:nvSpPr>
        <p:spPr>
          <a:xfrm>
            <a:off x="639258" y="5566275"/>
            <a:ext cx="2080470" cy="11912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/>
              <a:t>Compensation</a:t>
            </a:r>
            <a:endParaRPr lang="en-US" dirty="0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7A67509D-358C-FF4B-AFF5-4B2C92A46A1C}"/>
              </a:ext>
            </a:extLst>
          </p:cNvPr>
          <p:cNvSpPr/>
          <p:nvPr/>
        </p:nvSpPr>
        <p:spPr>
          <a:xfrm>
            <a:off x="3448397" y="2271415"/>
            <a:ext cx="2080470" cy="11912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</TotalTime>
  <Words>47</Words>
  <Application>Microsoft Macintosh PowerPoint</Application>
  <PresentationFormat>Letter Paper (8.5x11 in)</PresentationFormat>
  <Paragraphs>11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John J. SanGiovanni</cp:lastModifiedBy>
  <cp:revision>6</cp:revision>
  <dcterms:created xsi:type="dcterms:W3CDTF">2020-12-31T15:11:03Z</dcterms:created>
  <dcterms:modified xsi:type="dcterms:W3CDTF">2021-01-03T14:55:32Z</dcterms:modified>
</cp:coreProperties>
</file>