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6"/>
  </p:normalViewPr>
  <p:slideViewPr>
    <p:cSldViewPr snapToGrid="0" showGuides="1">
      <p:cViewPr>
        <p:scale>
          <a:sx n="164" d="100"/>
          <a:sy n="164" d="100"/>
        </p:scale>
        <p:origin x="1304" y="-15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5564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6643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Multiplication: How Will I Solve It? </a:t>
            </a:r>
            <a:endParaRPr dirty="0"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Spin the spinner. Find a problem card that matches the approach you spin. Keep the problem card if you solve it correctly.</a:t>
            </a:r>
            <a:endParaRPr dirty="0"/>
          </a:p>
        </p:txBody>
      </p:sp>
      <p:sp>
        <p:nvSpPr>
          <p:cNvPr id="91" name="Google Shape;91;p13"/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92;p13"/>
          <p:cNvCxnSpPr/>
          <p:nvPr/>
        </p:nvCxnSpPr>
        <p:spPr>
          <a:xfrm flipH="1">
            <a:off x="2597543" y="4890782"/>
            <a:ext cx="850333" cy="309605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Google Shape;93;p13"/>
          <p:cNvCxnSpPr/>
          <p:nvPr/>
        </p:nvCxnSpPr>
        <p:spPr>
          <a:xfrm flipH="1">
            <a:off x="3447877" y="1759058"/>
            <a:ext cx="674672" cy="313172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3"/>
          <p:cNvSpPr/>
          <p:nvPr/>
        </p:nvSpPr>
        <p:spPr>
          <a:xfrm>
            <a:off x="1557308" y="2217146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Algorithm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13"/>
          <p:cNvCxnSpPr/>
          <p:nvPr/>
        </p:nvCxnSpPr>
        <p:spPr>
          <a:xfrm flipH="1">
            <a:off x="422121" y="4899169"/>
            <a:ext cx="3025755" cy="96278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" name="Google Shape;96;p13"/>
          <p:cNvCxnSpPr/>
          <p:nvPr/>
        </p:nvCxnSpPr>
        <p:spPr>
          <a:xfrm>
            <a:off x="1012371" y="2841171"/>
            <a:ext cx="2435504" cy="205799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7" name="Google Shape;97;p13"/>
          <p:cNvSpPr/>
          <p:nvPr/>
        </p:nvSpPr>
        <p:spPr>
          <a:xfrm>
            <a:off x="3934063" y="4295163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 Apart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(by Addends)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Partial Products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422121" y="3789522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Halve and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Double or Break Apart (by Factors)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639258" y="556627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Compensation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</Words>
  <Application>Microsoft Macintosh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Liann Lech</cp:lastModifiedBy>
  <cp:revision>3</cp:revision>
  <dcterms:modified xsi:type="dcterms:W3CDTF">2022-01-24T14:56:59Z</dcterms:modified>
</cp:coreProperties>
</file>