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8" d="100"/>
          <a:sy n="158" d="100"/>
        </p:scale>
        <p:origin x="61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12/31/20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Subtraction: How Will I Solve It?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Spin the spinner. Find a problem card that matches the approach you spin. Keep the problem card if you solve it correctly.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C55E4C5-6BA3-7D4A-BEB0-576921FCB1ED}"/>
              </a:ext>
            </a:extLst>
          </p:cNvPr>
          <p:cNvSpPr/>
          <p:nvPr/>
        </p:nvSpPr>
        <p:spPr>
          <a:xfrm>
            <a:off x="243282" y="1686189"/>
            <a:ext cx="6409188" cy="6409188"/>
          </a:xfrm>
          <a:prstGeom prst="ellips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9795AEB-3946-D341-AAF3-9C4C3751E238}"/>
              </a:ext>
            </a:extLst>
          </p:cNvPr>
          <p:cNvCxnSpPr>
            <a:cxnSpLocks/>
          </p:cNvCxnSpPr>
          <p:nvPr/>
        </p:nvCxnSpPr>
        <p:spPr>
          <a:xfrm flipH="1">
            <a:off x="2597543" y="4890782"/>
            <a:ext cx="850333" cy="30960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0C98343-FF03-3D40-ABC9-BF72A2308624}"/>
              </a:ext>
            </a:extLst>
          </p:cNvPr>
          <p:cNvCxnSpPr>
            <a:stCxn id="2" idx="0"/>
          </p:cNvCxnSpPr>
          <p:nvPr/>
        </p:nvCxnSpPr>
        <p:spPr>
          <a:xfrm>
            <a:off x="3447876" y="1686189"/>
            <a:ext cx="0" cy="32045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CA7DB916-3FDB-EE44-B8A7-BA9D333C92DA}"/>
              </a:ext>
            </a:extLst>
          </p:cNvPr>
          <p:cNvSpPr/>
          <p:nvPr/>
        </p:nvSpPr>
        <p:spPr>
          <a:xfrm>
            <a:off x="1557308" y="2217146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Standard </a:t>
            </a:r>
          </a:p>
          <a:p>
            <a:pPr algn="ctr"/>
            <a:r>
              <a:rPr lang="en-US" b="1" dirty="0"/>
              <a:t>Algorithm</a:t>
            </a:r>
            <a:endParaRPr lang="en-US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82943EA-0DB2-5743-B497-39B319B3F74C}"/>
              </a:ext>
            </a:extLst>
          </p:cNvPr>
          <p:cNvCxnSpPr>
            <a:cxnSpLocks/>
            <a:endCxn id="2" idx="2"/>
          </p:cNvCxnSpPr>
          <p:nvPr/>
        </p:nvCxnSpPr>
        <p:spPr>
          <a:xfrm flipH="1" flipV="1">
            <a:off x="243282" y="4890783"/>
            <a:ext cx="3204594" cy="83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F294AB2-8BD3-4B45-9E5E-A681AFFA9FBC}"/>
              </a:ext>
            </a:extLst>
          </p:cNvPr>
          <p:cNvCxnSpPr>
            <a:cxnSpLocks/>
            <a:stCxn id="2" idx="1"/>
          </p:cNvCxnSpPr>
          <p:nvPr/>
        </p:nvCxnSpPr>
        <p:spPr>
          <a:xfrm>
            <a:off x="1181886" y="2624793"/>
            <a:ext cx="2265989" cy="227437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ED4C292-25B8-AD4D-9CEC-5EE8C66AC7FA}"/>
              </a:ext>
            </a:extLst>
          </p:cNvPr>
          <p:cNvCxnSpPr>
            <a:cxnSpLocks/>
          </p:cNvCxnSpPr>
          <p:nvPr/>
        </p:nvCxnSpPr>
        <p:spPr>
          <a:xfrm flipH="1">
            <a:off x="3447875" y="3431023"/>
            <a:ext cx="2823453" cy="145975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EF25A851-B5F4-1448-8B14-060BC8232E3B}"/>
              </a:ext>
            </a:extLst>
          </p:cNvPr>
          <p:cNvSpPr/>
          <p:nvPr/>
        </p:nvSpPr>
        <p:spPr>
          <a:xfrm>
            <a:off x="3721667" y="5371692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Compensation</a:t>
            </a:r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D21272-27B8-9546-9B01-CB43A21BDDC6}"/>
              </a:ext>
            </a:extLst>
          </p:cNvPr>
          <p:cNvSpPr/>
          <p:nvPr/>
        </p:nvSpPr>
        <p:spPr>
          <a:xfrm>
            <a:off x="422121" y="3544532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Partial </a:t>
            </a:r>
          </a:p>
          <a:p>
            <a:pPr algn="ctr"/>
            <a:r>
              <a:rPr lang="en-US" b="1" dirty="0"/>
              <a:t>Differences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8698AB3-1A66-5D4B-9169-775E6EABA956}"/>
              </a:ext>
            </a:extLst>
          </p:cNvPr>
          <p:cNvSpPr/>
          <p:nvPr/>
        </p:nvSpPr>
        <p:spPr>
          <a:xfrm>
            <a:off x="639258" y="5566275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Think</a:t>
            </a:r>
          </a:p>
          <a:p>
            <a:pPr algn="ctr"/>
            <a:r>
              <a:rPr lang="en-US" b="1" dirty="0"/>
              <a:t>Addition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67509D-358C-FF4B-AFF5-4B2C92A46A1C}"/>
              </a:ext>
            </a:extLst>
          </p:cNvPr>
          <p:cNvSpPr/>
          <p:nvPr/>
        </p:nvSpPr>
        <p:spPr>
          <a:xfrm>
            <a:off x="3448397" y="2271415"/>
            <a:ext cx="2080470" cy="1191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Count 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45</Words>
  <Application>Microsoft Macintosh PowerPoint</Application>
  <PresentationFormat>Letter Paper (8.5x11 in)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5</cp:revision>
  <dcterms:created xsi:type="dcterms:W3CDTF">2020-12-31T15:11:03Z</dcterms:created>
  <dcterms:modified xsi:type="dcterms:W3CDTF">2020-12-31T20:17:53Z</dcterms:modified>
</cp:coreProperties>
</file>