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0042F2-7495-4DD6-802F-721C513BD1F5}" v="11" dt="2021-10-22T18:01:58.7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82"/>
    <p:restoredTop sz="91701"/>
  </p:normalViewPr>
  <p:slideViewPr>
    <p:cSldViewPr snapToGrid="0" snapToObjects="1">
      <p:cViewPr varScale="1">
        <p:scale>
          <a:sx n="80" d="100"/>
          <a:sy n="80" d="100"/>
        </p:scale>
        <p:origin x="363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ri Mirsadjadi (she/her/hers)" userId="829506b3-188b-40ef-b775-a5ec767efb4e" providerId="ADAL" clId="{990042F2-7495-4DD6-802F-721C513BD1F5}"/>
    <pc:docChg chg="undo custSel modSld">
      <pc:chgData name="Tori Mirsadjadi (she/her/hers)" userId="829506b3-188b-40ef-b775-a5ec767efb4e" providerId="ADAL" clId="{990042F2-7495-4DD6-802F-721C513BD1F5}" dt="2021-10-22T18:01:58.775" v="167"/>
      <pc:docMkLst>
        <pc:docMk/>
      </pc:docMkLst>
      <pc:sldChg chg="modSp mod">
        <pc:chgData name="Tori Mirsadjadi (she/her/hers)" userId="829506b3-188b-40ef-b775-a5ec767efb4e" providerId="ADAL" clId="{990042F2-7495-4DD6-802F-721C513BD1F5}" dt="2021-10-22T18:01:58.775" v="167"/>
        <pc:sldMkLst>
          <pc:docMk/>
          <pc:sldMk cId="3697249080" sldId="256"/>
        </pc:sldMkLst>
        <pc:spChg chg="mod">
          <ac:chgData name="Tori Mirsadjadi (she/her/hers)" userId="829506b3-188b-40ef-b775-a5ec767efb4e" providerId="ADAL" clId="{990042F2-7495-4DD6-802F-721C513BD1F5}" dt="2021-10-22T17:59:41.781" v="98" actId="20577"/>
          <ac:spMkLst>
            <pc:docMk/>
            <pc:sldMk cId="3697249080" sldId="256"/>
            <ac:spMk id="4" creationId="{3902F44D-E06F-4344-81D4-BD9176E17D49}"/>
          </ac:spMkLst>
        </pc:spChg>
        <pc:graphicFrameChg chg="mod modGraphic">
          <ac:chgData name="Tori Mirsadjadi (she/her/hers)" userId="829506b3-188b-40ef-b775-a5ec767efb4e" providerId="ADAL" clId="{990042F2-7495-4DD6-802F-721C513BD1F5}" dt="2021-10-22T18:01:58.775" v="167"/>
          <ac:graphicFrameMkLst>
            <pc:docMk/>
            <pc:sldMk cId="3697249080" sldId="256"/>
            <ac:graphicFrameMk id="3" creationId="{874FE852-3649-2442-8578-5A26D197F1B5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Division Strategy Observation Tool</a:t>
            </a:r>
          </a:p>
        </p:txBody>
      </p:sp>
      <p:graphicFrame>
        <p:nvGraphicFramePr>
          <p:cNvPr id="3" name="Table 6">
            <a:extLst>
              <a:ext uri="{FF2B5EF4-FFF2-40B4-BE49-F238E27FC236}">
                <a16:creationId xmlns:a16="http://schemas.microsoft.com/office/drawing/2014/main" id="{874FE852-3649-2442-8578-5A26D197F1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984729"/>
              </p:ext>
            </p:extLst>
          </p:nvPr>
        </p:nvGraphicFramePr>
        <p:xfrm>
          <a:off x="468743" y="738909"/>
          <a:ext cx="5799713" cy="7787640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059268">
                  <a:extLst>
                    <a:ext uri="{9D8B030D-6E8A-4147-A177-3AD203B41FA5}">
                      <a16:colId xmlns:a16="http://schemas.microsoft.com/office/drawing/2014/main" val="2331825271"/>
                    </a:ext>
                  </a:extLst>
                </a:gridCol>
                <a:gridCol w="1608091">
                  <a:extLst>
                    <a:ext uri="{9D8B030D-6E8A-4147-A177-3AD203B41FA5}">
                      <a16:colId xmlns:a16="http://schemas.microsoft.com/office/drawing/2014/main" val="828279870"/>
                    </a:ext>
                  </a:extLst>
                </a:gridCol>
                <a:gridCol w="1608091">
                  <a:extLst>
                    <a:ext uri="{9D8B030D-6E8A-4147-A177-3AD203B41FA5}">
                      <a16:colId xmlns:a16="http://schemas.microsoft.com/office/drawing/2014/main" val="3237424941"/>
                    </a:ext>
                  </a:extLst>
                </a:gridCol>
                <a:gridCol w="1524263">
                  <a:extLst>
                    <a:ext uri="{9D8B030D-6E8A-4147-A177-3AD203B41FA5}">
                      <a16:colId xmlns:a16="http://schemas.microsoft.com/office/drawing/2014/main" val="1965734560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Student Name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Division Reasoning Strategies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Standard Algorithm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677023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r>
                        <a:rPr lang="en-US" dirty="0"/>
                        <a:t>Names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Think Multiplication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Partial Quotients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r>
                        <a:rPr lang="en-US" sz="1100" dirty="0"/>
                        <a:t>Algorithm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70644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84695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32985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75107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82287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63123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94106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81942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88996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28643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14166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24373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89620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40418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09939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21792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87138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68500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71870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66660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16</Words>
  <Application>Microsoft Office PowerPoint</Application>
  <PresentationFormat>Letter Paper (8.5x11 in)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Tori Mirsadjadi (she/her/hers)</cp:lastModifiedBy>
  <cp:revision>5</cp:revision>
  <dcterms:created xsi:type="dcterms:W3CDTF">2020-12-31T15:11:03Z</dcterms:created>
  <dcterms:modified xsi:type="dcterms:W3CDTF">2021-10-22T18:02:11Z</dcterms:modified>
</cp:coreProperties>
</file>