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
  </p:notesMasterIdLst>
  <p:sldIdLst>
    <p:sldId id="256" r:id="rId2"/>
  </p:sldIdLst>
  <p:sldSz cx="6858000" cy="9144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ADE9810-FD35-493F-8E45-87B46D00E7CB}">
  <a:tblStyle styleId="{4ADE9810-FD35-493F-8E45-87B46D00E7CB}"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BF5"/>
          </a:solidFill>
        </a:fill>
      </a:tcStyle>
    </a:wholeTbl>
    <a:band1H>
      <a:tcTxStyle b="off" i="off"/>
      <a:tcStyle>
        <a:tcBdr/>
        <a:fill>
          <a:solidFill>
            <a:srgbClr val="CDD4EA"/>
          </a:solidFill>
        </a:fill>
      </a:tcStyle>
    </a:band1H>
    <a:band2H>
      <a:tcTxStyle b="off" i="off"/>
      <a:tcStyle>
        <a:tcBdr/>
      </a:tcStyle>
    </a:band2H>
    <a:band1V>
      <a:tcTxStyle b="off" i="off"/>
      <a:tcStyle>
        <a:tcBdr/>
        <a:fill>
          <a:solidFill>
            <a:srgbClr val="CDD4EA"/>
          </a:solidFill>
        </a:fill>
      </a:tcStyle>
    </a:band1V>
    <a:band2V>
      <a:tcTxStyle b="off" i="off"/>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b="off" i="off"/>
      <a:tcStyle>
        <a:tcBdr/>
      </a:tcStyle>
    </a:seCell>
    <a:swCell>
      <a:tcTxStyle b="off" i="off"/>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3048" y="96"/>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ri Mirsadjadi (she/her/hers)" userId="829506b3-188b-40ef-b775-a5ec767efb4e" providerId="ADAL" clId="{29EA97E7-CB26-495F-8DFC-D296FD305EDD}"/>
    <pc:docChg chg="delSld">
      <pc:chgData name="Tori Mirsadjadi (she/her/hers)" userId="829506b3-188b-40ef-b775-a5ec767efb4e" providerId="ADAL" clId="{29EA97E7-CB26-495F-8DFC-D296FD305EDD}" dt="2022-05-31T18:47:19.700" v="0" actId="2696"/>
      <pc:docMkLst>
        <pc:docMk/>
      </pc:docMkLst>
      <pc:sldChg chg="del">
        <pc:chgData name="Tori Mirsadjadi (she/her/hers)" userId="829506b3-188b-40ef-b775-a5ec767efb4e" providerId="ADAL" clId="{29EA97E7-CB26-495F-8DFC-D296FD305EDD}" dt="2022-05-31T18:47:19.700" v="0" actId="2696"/>
        <pc:sldMkLst>
          <pc:docMk/>
          <pc:sldMk cId="0" sldId="25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2271713" y="1143000"/>
            <a:ext cx="2314575"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2271713" y="1143000"/>
            <a:ext cx="2314575"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1</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514350" y="1496484"/>
            <a:ext cx="5829300" cy="3183467"/>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857250" y="4802717"/>
            <a:ext cx="5143500" cy="2207683"/>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18" name="Google Shape;18;p2"/>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2"/>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2"/>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471488" y="486836"/>
            <a:ext cx="5915025" cy="176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11"/>
          <p:cNvSpPr txBox="1">
            <a:spLocks noGrp="1"/>
          </p:cNvSpPr>
          <p:nvPr>
            <p:ph type="body" idx="1"/>
          </p:nvPr>
        </p:nvSpPr>
        <p:spPr>
          <a:xfrm rot="5400000">
            <a:off x="528108" y="2377546"/>
            <a:ext cx="5801784" cy="59150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5" name="Google Shape;75;p11"/>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1772576" y="3622015"/>
            <a:ext cx="7749117" cy="147875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12"/>
          <p:cNvSpPr txBox="1">
            <a:spLocks noGrp="1"/>
          </p:cNvSpPr>
          <p:nvPr>
            <p:ph type="body" idx="1"/>
          </p:nvPr>
        </p:nvSpPr>
        <p:spPr>
          <a:xfrm rot="5400000">
            <a:off x="-1227799" y="2186121"/>
            <a:ext cx="7749117" cy="435054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81" name="Google Shape;81;p12"/>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471488" y="486836"/>
            <a:ext cx="5915025" cy="176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471488" y="2434167"/>
            <a:ext cx="5915025" cy="580178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4" name="Google Shape;24;p3"/>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3"/>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3"/>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4"/>
          <p:cNvSpPr txBox="1">
            <a:spLocks noGrp="1"/>
          </p:cNvSpPr>
          <p:nvPr>
            <p:ph type="title"/>
          </p:nvPr>
        </p:nvSpPr>
        <p:spPr>
          <a:xfrm>
            <a:off x="467916" y="2279653"/>
            <a:ext cx="5915025" cy="3803649"/>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4"/>
          <p:cNvSpPr txBox="1">
            <a:spLocks noGrp="1"/>
          </p:cNvSpPr>
          <p:nvPr>
            <p:ph type="body" idx="1"/>
          </p:nvPr>
        </p:nvSpPr>
        <p:spPr>
          <a:xfrm>
            <a:off x="467916" y="6119286"/>
            <a:ext cx="5915025" cy="2000249"/>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800"/>
              <a:buNone/>
              <a:defRPr sz="1800">
                <a:solidFill>
                  <a:schemeClr val="dk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30" name="Google Shape;30;p4"/>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4"/>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4"/>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5"/>
          <p:cNvSpPr txBox="1">
            <a:spLocks noGrp="1"/>
          </p:cNvSpPr>
          <p:nvPr>
            <p:ph type="title"/>
          </p:nvPr>
        </p:nvSpPr>
        <p:spPr>
          <a:xfrm>
            <a:off x="471488" y="486836"/>
            <a:ext cx="5915025" cy="176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5"/>
          <p:cNvSpPr txBox="1">
            <a:spLocks noGrp="1"/>
          </p:cNvSpPr>
          <p:nvPr>
            <p:ph type="body" idx="1"/>
          </p:nvPr>
        </p:nvSpPr>
        <p:spPr>
          <a:xfrm>
            <a:off x="471488" y="2434167"/>
            <a:ext cx="2914650" cy="580178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6" name="Google Shape;36;p5"/>
          <p:cNvSpPr txBox="1">
            <a:spLocks noGrp="1"/>
          </p:cNvSpPr>
          <p:nvPr>
            <p:ph type="body" idx="2"/>
          </p:nvPr>
        </p:nvSpPr>
        <p:spPr>
          <a:xfrm>
            <a:off x="3471863" y="2434167"/>
            <a:ext cx="2914650" cy="580178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7" name="Google Shape;37;p5"/>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5"/>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5"/>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6"/>
          <p:cNvSpPr txBox="1">
            <a:spLocks noGrp="1"/>
          </p:cNvSpPr>
          <p:nvPr>
            <p:ph type="title"/>
          </p:nvPr>
        </p:nvSpPr>
        <p:spPr>
          <a:xfrm>
            <a:off x="472381" y="486836"/>
            <a:ext cx="5915025" cy="176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6"/>
          <p:cNvSpPr txBox="1">
            <a:spLocks noGrp="1"/>
          </p:cNvSpPr>
          <p:nvPr>
            <p:ph type="body" idx="1"/>
          </p:nvPr>
        </p:nvSpPr>
        <p:spPr>
          <a:xfrm>
            <a:off x="472381" y="2241551"/>
            <a:ext cx="2901255" cy="1098549"/>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3" name="Google Shape;43;p6"/>
          <p:cNvSpPr txBox="1">
            <a:spLocks noGrp="1"/>
          </p:cNvSpPr>
          <p:nvPr>
            <p:ph type="body" idx="2"/>
          </p:nvPr>
        </p:nvSpPr>
        <p:spPr>
          <a:xfrm>
            <a:off x="472381" y="3340100"/>
            <a:ext cx="2901255" cy="491278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4" name="Google Shape;44;p6"/>
          <p:cNvSpPr txBox="1">
            <a:spLocks noGrp="1"/>
          </p:cNvSpPr>
          <p:nvPr>
            <p:ph type="body" idx="3"/>
          </p:nvPr>
        </p:nvSpPr>
        <p:spPr>
          <a:xfrm>
            <a:off x="3471863" y="2241551"/>
            <a:ext cx="2915543" cy="1098549"/>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5" name="Google Shape;45;p6"/>
          <p:cNvSpPr txBox="1">
            <a:spLocks noGrp="1"/>
          </p:cNvSpPr>
          <p:nvPr>
            <p:ph type="body" idx="4"/>
          </p:nvPr>
        </p:nvSpPr>
        <p:spPr>
          <a:xfrm>
            <a:off x="3471863" y="3340100"/>
            <a:ext cx="2915543" cy="491278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6" name="Google Shape;46;p6"/>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6"/>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6"/>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7"/>
          <p:cNvSpPr txBox="1">
            <a:spLocks noGrp="1"/>
          </p:cNvSpPr>
          <p:nvPr>
            <p:ph type="title"/>
          </p:nvPr>
        </p:nvSpPr>
        <p:spPr>
          <a:xfrm>
            <a:off x="471488" y="486836"/>
            <a:ext cx="5915025" cy="176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7"/>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7"/>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7"/>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8"/>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8"/>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8"/>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472381" y="609600"/>
            <a:ext cx="2211884" cy="21336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9"/>
          <p:cNvSpPr txBox="1">
            <a:spLocks noGrp="1"/>
          </p:cNvSpPr>
          <p:nvPr>
            <p:ph type="body" idx="1"/>
          </p:nvPr>
        </p:nvSpPr>
        <p:spPr>
          <a:xfrm>
            <a:off x="2915543" y="1316569"/>
            <a:ext cx="3471863" cy="6498167"/>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750"/>
              </a:spcBef>
              <a:spcAft>
                <a:spcPts val="0"/>
              </a:spcAft>
              <a:buClr>
                <a:schemeClr val="dk1"/>
              </a:buClr>
              <a:buSzPts val="2400"/>
              <a:buChar char="•"/>
              <a:defRPr sz="2400"/>
            </a:lvl1pPr>
            <a:lvl2pPr marL="914400" lvl="1" indent="-361950" algn="l">
              <a:lnSpc>
                <a:spcPct val="90000"/>
              </a:lnSpc>
              <a:spcBef>
                <a:spcPts val="375"/>
              </a:spcBef>
              <a:spcAft>
                <a:spcPts val="0"/>
              </a:spcAft>
              <a:buClr>
                <a:schemeClr val="dk1"/>
              </a:buClr>
              <a:buSzPts val="2100"/>
              <a:buChar char="•"/>
              <a:defRPr sz="2100"/>
            </a:lvl2pPr>
            <a:lvl3pPr marL="1371600" lvl="2" indent="-342900" algn="l">
              <a:lnSpc>
                <a:spcPct val="90000"/>
              </a:lnSpc>
              <a:spcBef>
                <a:spcPts val="375"/>
              </a:spcBef>
              <a:spcAft>
                <a:spcPts val="0"/>
              </a:spcAft>
              <a:buClr>
                <a:schemeClr val="dk1"/>
              </a:buClr>
              <a:buSzPts val="1800"/>
              <a:buChar char="•"/>
              <a:defRPr sz="1800"/>
            </a:lvl3pPr>
            <a:lvl4pPr marL="1828800" lvl="3" indent="-323850" algn="l">
              <a:lnSpc>
                <a:spcPct val="90000"/>
              </a:lnSpc>
              <a:spcBef>
                <a:spcPts val="375"/>
              </a:spcBef>
              <a:spcAft>
                <a:spcPts val="0"/>
              </a:spcAft>
              <a:buClr>
                <a:schemeClr val="dk1"/>
              </a:buClr>
              <a:buSzPts val="1500"/>
              <a:buChar char="•"/>
              <a:defRPr sz="1500"/>
            </a:lvl4pPr>
            <a:lvl5pPr marL="2286000" lvl="4" indent="-323850" algn="l">
              <a:lnSpc>
                <a:spcPct val="90000"/>
              </a:lnSpc>
              <a:spcBef>
                <a:spcPts val="375"/>
              </a:spcBef>
              <a:spcAft>
                <a:spcPts val="0"/>
              </a:spcAft>
              <a:buClr>
                <a:schemeClr val="dk1"/>
              </a:buClr>
              <a:buSzPts val="1500"/>
              <a:buChar char="•"/>
              <a:defRPr sz="1500"/>
            </a:lvl5pPr>
            <a:lvl6pPr marL="2743200" lvl="5" indent="-323850" algn="l">
              <a:lnSpc>
                <a:spcPct val="90000"/>
              </a:lnSpc>
              <a:spcBef>
                <a:spcPts val="375"/>
              </a:spcBef>
              <a:spcAft>
                <a:spcPts val="0"/>
              </a:spcAft>
              <a:buClr>
                <a:schemeClr val="dk1"/>
              </a:buClr>
              <a:buSzPts val="1500"/>
              <a:buChar char="•"/>
              <a:defRPr sz="1500"/>
            </a:lvl6pPr>
            <a:lvl7pPr marL="3200400" lvl="6" indent="-323850" algn="l">
              <a:lnSpc>
                <a:spcPct val="90000"/>
              </a:lnSpc>
              <a:spcBef>
                <a:spcPts val="375"/>
              </a:spcBef>
              <a:spcAft>
                <a:spcPts val="0"/>
              </a:spcAft>
              <a:buClr>
                <a:schemeClr val="dk1"/>
              </a:buClr>
              <a:buSzPts val="1500"/>
              <a:buChar char="•"/>
              <a:defRPr sz="1500"/>
            </a:lvl7pPr>
            <a:lvl8pPr marL="3657600" lvl="7" indent="-323850" algn="l">
              <a:lnSpc>
                <a:spcPct val="90000"/>
              </a:lnSpc>
              <a:spcBef>
                <a:spcPts val="375"/>
              </a:spcBef>
              <a:spcAft>
                <a:spcPts val="0"/>
              </a:spcAft>
              <a:buClr>
                <a:schemeClr val="dk1"/>
              </a:buClr>
              <a:buSzPts val="1500"/>
              <a:buChar char="•"/>
              <a:defRPr sz="1500"/>
            </a:lvl8pPr>
            <a:lvl9pPr marL="4114800" lvl="8" indent="-323850" algn="l">
              <a:lnSpc>
                <a:spcPct val="90000"/>
              </a:lnSpc>
              <a:spcBef>
                <a:spcPts val="375"/>
              </a:spcBef>
              <a:spcAft>
                <a:spcPts val="0"/>
              </a:spcAft>
              <a:buClr>
                <a:schemeClr val="dk1"/>
              </a:buClr>
              <a:buSzPts val="1500"/>
              <a:buChar char="•"/>
              <a:defRPr sz="1500"/>
            </a:lvl9pPr>
          </a:lstStyle>
          <a:p>
            <a:endParaRPr/>
          </a:p>
        </p:txBody>
      </p:sp>
      <p:sp>
        <p:nvSpPr>
          <p:cNvPr id="61" name="Google Shape;61;p9"/>
          <p:cNvSpPr txBox="1">
            <a:spLocks noGrp="1"/>
          </p:cNvSpPr>
          <p:nvPr>
            <p:ph type="body" idx="2"/>
          </p:nvPr>
        </p:nvSpPr>
        <p:spPr>
          <a:xfrm>
            <a:off x="472381" y="2743200"/>
            <a:ext cx="2211884" cy="508211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2" name="Google Shape;62;p9"/>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472381" y="609600"/>
            <a:ext cx="2211884" cy="21336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0"/>
          <p:cNvSpPr>
            <a:spLocks noGrp="1"/>
          </p:cNvSpPr>
          <p:nvPr>
            <p:ph type="pic" idx="2"/>
          </p:nvPr>
        </p:nvSpPr>
        <p:spPr>
          <a:xfrm>
            <a:off x="2915543" y="1316569"/>
            <a:ext cx="3471863" cy="6498167"/>
          </a:xfrm>
          <a:prstGeom prst="rect">
            <a:avLst/>
          </a:prstGeom>
          <a:noFill/>
          <a:ln>
            <a:noFill/>
          </a:ln>
        </p:spPr>
      </p:sp>
      <p:sp>
        <p:nvSpPr>
          <p:cNvPr id="68" name="Google Shape;68;p10"/>
          <p:cNvSpPr txBox="1">
            <a:spLocks noGrp="1"/>
          </p:cNvSpPr>
          <p:nvPr>
            <p:ph type="body" idx="1"/>
          </p:nvPr>
        </p:nvSpPr>
        <p:spPr>
          <a:xfrm>
            <a:off x="472381" y="2743200"/>
            <a:ext cx="2211884" cy="508211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9" name="Google Shape;69;p10"/>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471488" y="486836"/>
            <a:ext cx="5915025" cy="1767417"/>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
          <p:cNvSpPr txBox="1">
            <a:spLocks noGrp="1"/>
          </p:cNvSpPr>
          <p:nvPr>
            <p:ph type="body" idx="1"/>
          </p:nvPr>
        </p:nvSpPr>
        <p:spPr>
          <a:xfrm>
            <a:off x="471488" y="2434167"/>
            <a:ext cx="5915025" cy="5801784"/>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3"/>
          <p:cNvSpPr/>
          <p:nvPr/>
        </p:nvSpPr>
        <p:spPr>
          <a:xfrm>
            <a:off x="145657" y="145658"/>
            <a:ext cx="6546456" cy="566442"/>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alibri"/>
                <a:ea typeface="Calibri"/>
                <a:cs typeface="Calibri"/>
                <a:sym typeface="Calibri"/>
              </a:rPr>
              <a:t>A List of Ten</a:t>
            </a:r>
            <a:endParaRPr sz="1400" b="0" i="0" u="none" strike="noStrike" cap="none">
              <a:solidFill>
                <a:srgbClr val="000000"/>
              </a:solidFill>
              <a:latin typeface="Arial"/>
              <a:ea typeface="Arial"/>
              <a:cs typeface="Arial"/>
              <a:sym typeface="Arial"/>
            </a:endParaRPr>
          </a:p>
        </p:txBody>
      </p:sp>
      <p:sp>
        <p:nvSpPr>
          <p:cNvPr id="90" name="Google Shape;90;p13"/>
          <p:cNvSpPr/>
          <p:nvPr/>
        </p:nvSpPr>
        <p:spPr>
          <a:xfrm>
            <a:off x="145650" y="603050"/>
            <a:ext cx="6546600" cy="689700"/>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000"/>
              <a:buFont typeface="Arial"/>
              <a:buNone/>
            </a:pPr>
            <a:r>
              <a:rPr lang="en-US" sz="1000" b="1" i="0" u="none" strike="noStrike" cap="none">
                <a:solidFill>
                  <a:schemeClr val="dk1"/>
                </a:solidFill>
                <a:latin typeface="Calibri"/>
                <a:ea typeface="Calibri"/>
                <a:cs typeface="Calibri"/>
                <a:sym typeface="Calibri"/>
              </a:rPr>
              <a:t>Directions:</a:t>
            </a:r>
            <a:r>
              <a:rPr lang="en-US" sz="1000" b="0" i="0" u="none" strike="noStrike" cap="none">
                <a:solidFill>
                  <a:schemeClr val="dk1"/>
                </a:solidFill>
                <a:latin typeface="Calibri"/>
                <a:ea typeface="Calibri"/>
                <a:cs typeface="Calibri"/>
                <a:sym typeface="Calibri"/>
              </a:rPr>
              <a:t> Players take turns flipping over cards and deciding if the problem is best solved with or without the standard algorithm. Players can steal problem cards put in the algorithm list if they can explain how a different strategy could be used to solve the problem. The first player to get a list of ten wins. After someone wins, both players solve the problems on the game board.</a:t>
            </a:r>
            <a:endParaRPr sz="1000" b="0" i="0" u="none" strike="noStrike" cap="none">
              <a:solidFill>
                <a:schemeClr val="dk1"/>
              </a:solidFill>
              <a:latin typeface="Calibri"/>
              <a:ea typeface="Calibri"/>
              <a:cs typeface="Calibri"/>
              <a:sym typeface="Calibri"/>
            </a:endParaRPr>
          </a:p>
        </p:txBody>
      </p:sp>
      <p:graphicFrame>
        <p:nvGraphicFramePr>
          <p:cNvPr id="91" name="Google Shape;91;p13"/>
          <p:cNvGraphicFramePr/>
          <p:nvPr/>
        </p:nvGraphicFramePr>
        <p:xfrm>
          <a:off x="253969" y="1524813"/>
          <a:ext cx="6170650" cy="7039600"/>
        </p:xfrm>
        <a:graphic>
          <a:graphicData uri="http://schemas.openxmlformats.org/drawingml/2006/table">
            <a:tbl>
              <a:tblPr firstRow="1" firstCol="1" bandRow="1">
                <a:noFill/>
                <a:tableStyleId>{4ADE9810-FD35-493F-8E45-87B46D00E7CB}</a:tableStyleId>
              </a:tblPr>
              <a:tblGrid>
                <a:gridCol w="3085325">
                  <a:extLst>
                    <a:ext uri="{9D8B030D-6E8A-4147-A177-3AD203B41FA5}">
                      <a16:colId xmlns:a16="http://schemas.microsoft.com/office/drawing/2014/main" val="20000"/>
                    </a:ext>
                  </a:extLst>
                </a:gridCol>
                <a:gridCol w="3085325">
                  <a:extLst>
                    <a:ext uri="{9D8B030D-6E8A-4147-A177-3AD203B41FA5}">
                      <a16:colId xmlns:a16="http://schemas.microsoft.com/office/drawing/2014/main" val="20001"/>
                    </a:ext>
                  </a:extLst>
                </a:gridCol>
              </a:tblGrid>
              <a:tr h="616800">
                <a:tc>
                  <a:txBody>
                    <a:bodyPr/>
                    <a:lstStyle/>
                    <a:p>
                      <a:pPr marL="0" marR="0" lvl="0" indent="0" algn="ctr" rtl="0">
                        <a:lnSpc>
                          <a:spcPct val="100000"/>
                        </a:lnSpc>
                        <a:spcBef>
                          <a:spcPts val="0"/>
                        </a:spcBef>
                        <a:spcAft>
                          <a:spcPts val="0"/>
                        </a:spcAft>
                        <a:buClr>
                          <a:srgbClr val="000000"/>
                        </a:buClr>
                        <a:buSzPts val="1400"/>
                        <a:buFont typeface="Arial"/>
                        <a:buNone/>
                      </a:pPr>
                      <a:r>
                        <a:rPr lang="en-US" sz="1400" b="0" u="none" strike="noStrike" cap="none" dirty="0">
                          <a:solidFill>
                            <a:srgbClr val="7F7F7F"/>
                          </a:solidFill>
                        </a:rPr>
                        <a:t>Problems that can be solved</a:t>
                      </a:r>
                      <a:endParaRPr sz="1400" u="none" strike="noStrike" cap="none" dirty="0"/>
                    </a:p>
                    <a:p>
                      <a:pPr marL="0" marR="0" lvl="0" indent="0" algn="ctr" rtl="0">
                        <a:lnSpc>
                          <a:spcPct val="100000"/>
                        </a:lnSpc>
                        <a:spcBef>
                          <a:spcPts val="0"/>
                        </a:spcBef>
                        <a:spcAft>
                          <a:spcPts val="0"/>
                        </a:spcAft>
                        <a:buClr>
                          <a:srgbClr val="000000"/>
                        </a:buClr>
                        <a:buSzPts val="1400"/>
                        <a:buFont typeface="Arial"/>
                        <a:buNone/>
                      </a:pPr>
                      <a:r>
                        <a:rPr lang="en-US" sz="1400" b="1" u="none" strike="noStrike" cap="none" dirty="0">
                          <a:solidFill>
                            <a:schemeClr val="dk1"/>
                          </a:solidFill>
                        </a:rPr>
                        <a:t>WITHOUT the STANDARD ALGORITHM</a:t>
                      </a:r>
                      <a:endParaRPr sz="1400" b="1" u="none" strike="noStrike" cap="none" dirty="0">
                        <a:solidFill>
                          <a:schemeClr val="dk1"/>
                        </a:solidFill>
                        <a:latin typeface="Calibri"/>
                        <a:ea typeface="Calibri"/>
                        <a:cs typeface="Calibri"/>
                        <a:sym typeface="Calibri"/>
                      </a:endParaRPr>
                    </a:p>
                  </a:txBody>
                  <a:tcPr marL="56375" marR="563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b="0" u="none" strike="noStrike" cap="none">
                          <a:solidFill>
                            <a:srgbClr val="7F7F7F"/>
                          </a:solidFill>
                        </a:rPr>
                        <a:t>Problems that are best solved</a:t>
                      </a:r>
                      <a:endParaRPr sz="1400" u="none" strike="noStrike" cap="none"/>
                    </a:p>
                    <a:p>
                      <a:pPr marL="0" marR="0" lvl="0" indent="0" algn="ctr" rtl="0">
                        <a:lnSpc>
                          <a:spcPct val="100000"/>
                        </a:lnSpc>
                        <a:spcBef>
                          <a:spcPts val="0"/>
                        </a:spcBef>
                        <a:spcAft>
                          <a:spcPts val="0"/>
                        </a:spcAft>
                        <a:buClr>
                          <a:srgbClr val="000000"/>
                        </a:buClr>
                        <a:buSzPts val="1400"/>
                        <a:buFont typeface="Arial"/>
                        <a:buNone/>
                      </a:pPr>
                      <a:r>
                        <a:rPr lang="en-US" sz="1400" b="1" u="none" strike="noStrike" cap="none">
                          <a:solidFill>
                            <a:schemeClr val="dk1"/>
                          </a:solidFill>
                        </a:rPr>
                        <a:t>WITH the STANDARD ALGORITHM</a:t>
                      </a:r>
                      <a:endParaRPr sz="1400" b="1" u="none" strike="noStrike" cap="none">
                        <a:solidFill>
                          <a:schemeClr val="dk1"/>
                        </a:solidFill>
                        <a:latin typeface="Calibri"/>
                        <a:ea typeface="Calibri"/>
                        <a:cs typeface="Calibri"/>
                        <a:sym typeface="Calibri"/>
                      </a:endParaRPr>
                    </a:p>
                  </a:txBody>
                  <a:tcPr marL="56375" marR="563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0"/>
                  </a:ext>
                </a:extLst>
              </a:tr>
              <a:tr h="645825">
                <a:tc>
                  <a:txBody>
                    <a:bodyPr/>
                    <a:lstStyle/>
                    <a:p>
                      <a:pPr marL="0" marR="0" lvl="0" indent="0" algn="l" rtl="0">
                        <a:lnSpc>
                          <a:spcPct val="100000"/>
                        </a:lnSpc>
                        <a:spcBef>
                          <a:spcPts val="0"/>
                        </a:spcBef>
                        <a:spcAft>
                          <a:spcPts val="0"/>
                        </a:spcAft>
                        <a:buClr>
                          <a:srgbClr val="000000"/>
                        </a:buClr>
                        <a:buSzPts val="1000"/>
                        <a:buFont typeface="Arial"/>
                        <a:buNone/>
                      </a:pPr>
                      <a:r>
                        <a:rPr lang="en-US" sz="1000" b="0" u="none" strike="noStrike" cap="none" dirty="0">
                          <a:solidFill>
                            <a:schemeClr val="dk1"/>
                          </a:solidFill>
                        </a:rPr>
                        <a:t>1. </a:t>
                      </a:r>
                      <a:endParaRPr sz="1000" b="0" u="none" strike="noStrike" cap="none" dirty="0">
                        <a:solidFill>
                          <a:schemeClr val="dk1"/>
                        </a:solidFill>
                        <a:latin typeface="Calibri"/>
                        <a:ea typeface="Calibri"/>
                        <a:cs typeface="Calibri"/>
                        <a:sym typeface="Calibri"/>
                      </a:endParaRPr>
                    </a:p>
                  </a:txBody>
                  <a:tcPr marL="56375" marR="563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rgbClr val="CDD4EA"/>
                    </a:solidFill>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b="0" u="none" strike="noStrike" cap="none">
                          <a:solidFill>
                            <a:schemeClr val="dk1"/>
                          </a:solidFill>
                        </a:rPr>
                        <a:t>1. </a:t>
                      </a:r>
                      <a:endParaRPr sz="1000" b="0" u="none" strike="noStrike" cap="none">
                        <a:solidFill>
                          <a:schemeClr val="dk1"/>
                        </a:solidFill>
                        <a:latin typeface="Calibri"/>
                        <a:ea typeface="Calibri"/>
                        <a:cs typeface="Calibri"/>
                        <a:sym typeface="Calibri"/>
                      </a:endParaRPr>
                    </a:p>
                  </a:txBody>
                  <a:tcPr marL="56375" marR="563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645825">
                <a:tc>
                  <a:txBody>
                    <a:bodyPr/>
                    <a:lstStyle/>
                    <a:p>
                      <a:pPr marL="0" marR="0" lvl="0" indent="0" algn="l" rtl="0">
                        <a:lnSpc>
                          <a:spcPct val="100000"/>
                        </a:lnSpc>
                        <a:spcBef>
                          <a:spcPts val="0"/>
                        </a:spcBef>
                        <a:spcAft>
                          <a:spcPts val="0"/>
                        </a:spcAft>
                        <a:buClr>
                          <a:srgbClr val="000000"/>
                        </a:buClr>
                        <a:buSzPts val="1000"/>
                        <a:buFont typeface="Arial"/>
                        <a:buNone/>
                      </a:pPr>
                      <a:r>
                        <a:rPr lang="en-US" sz="1000" b="0" u="none" strike="noStrike" cap="none">
                          <a:solidFill>
                            <a:schemeClr val="dk1"/>
                          </a:solidFill>
                        </a:rPr>
                        <a:t>2.</a:t>
                      </a:r>
                      <a:endParaRPr sz="1000" b="0" u="none" strike="noStrike" cap="none">
                        <a:solidFill>
                          <a:schemeClr val="dk1"/>
                        </a:solidFill>
                        <a:latin typeface="Calibri"/>
                        <a:ea typeface="Calibri"/>
                        <a:cs typeface="Calibri"/>
                        <a:sym typeface="Calibri"/>
                      </a:endParaRPr>
                    </a:p>
                  </a:txBody>
                  <a:tcPr marL="56375" marR="563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rgbClr val="E8EBF5"/>
                    </a:solidFill>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b="0" u="none" strike="noStrike" cap="none">
                          <a:solidFill>
                            <a:schemeClr val="dk1"/>
                          </a:solidFill>
                        </a:rPr>
                        <a:t>2. </a:t>
                      </a:r>
                      <a:endParaRPr sz="1000" b="0" u="none" strike="noStrike" cap="none">
                        <a:solidFill>
                          <a:schemeClr val="dk1"/>
                        </a:solidFill>
                        <a:latin typeface="Calibri"/>
                        <a:ea typeface="Calibri"/>
                        <a:cs typeface="Calibri"/>
                        <a:sym typeface="Calibri"/>
                      </a:endParaRPr>
                    </a:p>
                  </a:txBody>
                  <a:tcPr marL="56375" marR="563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645825">
                <a:tc>
                  <a:txBody>
                    <a:bodyPr/>
                    <a:lstStyle/>
                    <a:p>
                      <a:pPr marL="0" marR="0" lvl="0" indent="0" algn="l" rtl="0">
                        <a:lnSpc>
                          <a:spcPct val="100000"/>
                        </a:lnSpc>
                        <a:spcBef>
                          <a:spcPts val="0"/>
                        </a:spcBef>
                        <a:spcAft>
                          <a:spcPts val="0"/>
                        </a:spcAft>
                        <a:buClr>
                          <a:srgbClr val="000000"/>
                        </a:buClr>
                        <a:buSzPts val="1000"/>
                        <a:buFont typeface="Arial"/>
                        <a:buNone/>
                      </a:pPr>
                      <a:r>
                        <a:rPr lang="en-US" sz="1000" b="0" u="none" strike="noStrike" cap="none">
                          <a:solidFill>
                            <a:schemeClr val="dk1"/>
                          </a:solidFill>
                        </a:rPr>
                        <a:t>3.</a:t>
                      </a:r>
                      <a:endParaRPr sz="1000" b="0" u="none" strike="noStrike" cap="none">
                        <a:solidFill>
                          <a:schemeClr val="dk1"/>
                        </a:solidFill>
                        <a:latin typeface="Calibri"/>
                        <a:ea typeface="Calibri"/>
                        <a:cs typeface="Calibri"/>
                        <a:sym typeface="Calibri"/>
                      </a:endParaRPr>
                    </a:p>
                  </a:txBody>
                  <a:tcPr marL="56375" marR="563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rgbClr val="CDD4EA"/>
                    </a:solidFill>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b="0" u="none" strike="noStrike" cap="none">
                          <a:solidFill>
                            <a:schemeClr val="dk1"/>
                          </a:solidFill>
                        </a:rPr>
                        <a:t>3.</a:t>
                      </a:r>
                      <a:endParaRPr sz="1000" b="0" u="none" strike="noStrike" cap="none">
                        <a:solidFill>
                          <a:schemeClr val="dk1"/>
                        </a:solidFill>
                        <a:latin typeface="Calibri"/>
                        <a:ea typeface="Calibri"/>
                        <a:cs typeface="Calibri"/>
                        <a:sym typeface="Calibri"/>
                      </a:endParaRPr>
                    </a:p>
                  </a:txBody>
                  <a:tcPr marL="56375" marR="563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r h="645825">
                <a:tc>
                  <a:txBody>
                    <a:bodyPr/>
                    <a:lstStyle/>
                    <a:p>
                      <a:pPr marL="0" marR="0" lvl="0" indent="0" algn="l" rtl="0">
                        <a:lnSpc>
                          <a:spcPct val="100000"/>
                        </a:lnSpc>
                        <a:spcBef>
                          <a:spcPts val="0"/>
                        </a:spcBef>
                        <a:spcAft>
                          <a:spcPts val="0"/>
                        </a:spcAft>
                        <a:buClr>
                          <a:srgbClr val="000000"/>
                        </a:buClr>
                        <a:buSzPts val="1000"/>
                        <a:buFont typeface="Arial"/>
                        <a:buNone/>
                      </a:pPr>
                      <a:r>
                        <a:rPr lang="en-US" sz="1000" b="0" u="none" strike="noStrike" cap="none">
                          <a:solidFill>
                            <a:schemeClr val="dk1"/>
                          </a:solidFill>
                        </a:rPr>
                        <a:t>4.</a:t>
                      </a:r>
                      <a:endParaRPr sz="1000" b="0" u="none" strike="noStrike" cap="none">
                        <a:solidFill>
                          <a:schemeClr val="dk1"/>
                        </a:solidFill>
                        <a:latin typeface="Calibri"/>
                        <a:ea typeface="Calibri"/>
                        <a:cs typeface="Calibri"/>
                        <a:sym typeface="Calibri"/>
                      </a:endParaRPr>
                    </a:p>
                  </a:txBody>
                  <a:tcPr marL="56375" marR="563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rgbClr val="E8EBF5"/>
                    </a:solidFill>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b="0" u="none" strike="noStrike" cap="none">
                          <a:solidFill>
                            <a:schemeClr val="dk1"/>
                          </a:solidFill>
                        </a:rPr>
                        <a:t>4.</a:t>
                      </a:r>
                      <a:endParaRPr sz="1000" b="0" u="none" strike="noStrike" cap="none">
                        <a:solidFill>
                          <a:schemeClr val="dk1"/>
                        </a:solidFill>
                        <a:latin typeface="Calibri"/>
                        <a:ea typeface="Calibri"/>
                        <a:cs typeface="Calibri"/>
                        <a:sym typeface="Calibri"/>
                      </a:endParaRPr>
                    </a:p>
                  </a:txBody>
                  <a:tcPr marL="56375" marR="563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extLst>
                  <a:ext uri="{0D108BD9-81ED-4DB2-BD59-A6C34878D82A}">
                    <a16:rowId xmlns:a16="http://schemas.microsoft.com/office/drawing/2014/main" val="10004"/>
                  </a:ext>
                </a:extLst>
              </a:tr>
              <a:tr h="610375">
                <a:tc>
                  <a:txBody>
                    <a:bodyPr/>
                    <a:lstStyle/>
                    <a:p>
                      <a:pPr marL="0" marR="0" lvl="0" indent="0" algn="l" rtl="0">
                        <a:lnSpc>
                          <a:spcPct val="100000"/>
                        </a:lnSpc>
                        <a:spcBef>
                          <a:spcPts val="0"/>
                        </a:spcBef>
                        <a:spcAft>
                          <a:spcPts val="0"/>
                        </a:spcAft>
                        <a:buClr>
                          <a:srgbClr val="000000"/>
                        </a:buClr>
                        <a:buSzPts val="1000"/>
                        <a:buFont typeface="Arial"/>
                        <a:buNone/>
                      </a:pPr>
                      <a:r>
                        <a:rPr lang="en-US" sz="1000" b="0" u="none" strike="noStrike" cap="none">
                          <a:solidFill>
                            <a:schemeClr val="dk1"/>
                          </a:solidFill>
                        </a:rPr>
                        <a:t>5. </a:t>
                      </a:r>
                      <a:endParaRPr sz="1000" b="0" u="none" strike="noStrike" cap="none">
                        <a:solidFill>
                          <a:schemeClr val="dk1"/>
                        </a:solidFill>
                        <a:latin typeface="Calibri"/>
                        <a:ea typeface="Calibri"/>
                        <a:cs typeface="Calibri"/>
                        <a:sym typeface="Calibri"/>
                      </a:endParaRPr>
                    </a:p>
                  </a:txBody>
                  <a:tcPr marL="56375" marR="563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rgbClr val="CDD4EA"/>
                    </a:solidFill>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b="0" u="none" strike="noStrike" cap="none">
                          <a:solidFill>
                            <a:schemeClr val="dk1"/>
                          </a:solidFill>
                        </a:rPr>
                        <a:t>5. </a:t>
                      </a:r>
                      <a:endParaRPr sz="1000" b="0" u="none" strike="noStrike" cap="none">
                        <a:solidFill>
                          <a:schemeClr val="dk1"/>
                        </a:solidFill>
                        <a:latin typeface="Calibri"/>
                        <a:ea typeface="Calibri"/>
                        <a:cs typeface="Calibri"/>
                        <a:sym typeface="Calibri"/>
                      </a:endParaRPr>
                    </a:p>
                  </a:txBody>
                  <a:tcPr marL="56375" marR="563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extLst>
                  <a:ext uri="{0D108BD9-81ED-4DB2-BD59-A6C34878D82A}">
                    <a16:rowId xmlns:a16="http://schemas.microsoft.com/office/drawing/2014/main" val="10005"/>
                  </a:ext>
                </a:extLst>
              </a:tr>
              <a:tr h="645825">
                <a:tc>
                  <a:txBody>
                    <a:bodyPr/>
                    <a:lstStyle/>
                    <a:p>
                      <a:pPr marL="0" marR="0" lvl="0" indent="0" algn="l" rtl="0">
                        <a:lnSpc>
                          <a:spcPct val="100000"/>
                        </a:lnSpc>
                        <a:spcBef>
                          <a:spcPts val="0"/>
                        </a:spcBef>
                        <a:spcAft>
                          <a:spcPts val="0"/>
                        </a:spcAft>
                        <a:buClr>
                          <a:srgbClr val="000000"/>
                        </a:buClr>
                        <a:buSzPts val="1000"/>
                        <a:buFont typeface="Arial"/>
                        <a:buNone/>
                      </a:pPr>
                      <a:r>
                        <a:rPr lang="en-US" sz="1000" b="0" u="none" strike="noStrike" cap="none">
                          <a:solidFill>
                            <a:schemeClr val="dk1"/>
                          </a:solidFill>
                        </a:rPr>
                        <a:t>6.</a:t>
                      </a:r>
                      <a:endParaRPr sz="1000" b="0" u="none" strike="noStrike" cap="none">
                        <a:solidFill>
                          <a:schemeClr val="dk1"/>
                        </a:solidFill>
                        <a:latin typeface="Calibri"/>
                        <a:ea typeface="Calibri"/>
                        <a:cs typeface="Calibri"/>
                        <a:sym typeface="Calibri"/>
                      </a:endParaRPr>
                    </a:p>
                  </a:txBody>
                  <a:tcPr marL="56375" marR="563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rgbClr val="E8EBF5"/>
                    </a:solidFill>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b="0" u="none" strike="noStrike" cap="none">
                          <a:solidFill>
                            <a:schemeClr val="dk1"/>
                          </a:solidFill>
                        </a:rPr>
                        <a:t>6.</a:t>
                      </a:r>
                      <a:endParaRPr sz="1000" b="0" u="none" strike="noStrike" cap="none">
                        <a:solidFill>
                          <a:schemeClr val="dk1"/>
                        </a:solidFill>
                        <a:latin typeface="Calibri"/>
                        <a:ea typeface="Calibri"/>
                        <a:cs typeface="Calibri"/>
                        <a:sym typeface="Calibri"/>
                      </a:endParaRPr>
                    </a:p>
                  </a:txBody>
                  <a:tcPr marL="56375" marR="563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extLst>
                  <a:ext uri="{0D108BD9-81ED-4DB2-BD59-A6C34878D82A}">
                    <a16:rowId xmlns:a16="http://schemas.microsoft.com/office/drawing/2014/main" val="10006"/>
                  </a:ext>
                </a:extLst>
              </a:tr>
              <a:tr h="645825">
                <a:tc>
                  <a:txBody>
                    <a:bodyPr/>
                    <a:lstStyle/>
                    <a:p>
                      <a:pPr marL="0" marR="0" lvl="0" indent="0" algn="l" rtl="0">
                        <a:lnSpc>
                          <a:spcPct val="100000"/>
                        </a:lnSpc>
                        <a:spcBef>
                          <a:spcPts val="0"/>
                        </a:spcBef>
                        <a:spcAft>
                          <a:spcPts val="0"/>
                        </a:spcAft>
                        <a:buClr>
                          <a:srgbClr val="000000"/>
                        </a:buClr>
                        <a:buSzPts val="1000"/>
                        <a:buFont typeface="Arial"/>
                        <a:buNone/>
                      </a:pPr>
                      <a:r>
                        <a:rPr lang="en-US" sz="1000" b="0" u="none" strike="noStrike" cap="none">
                          <a:solidFill>
                            <a:schemeClr val="dk1"/>
                          </a:solidFill>
                        </a:rPr>
                        <a:t>7.</a:t>
                      </a:r>
                      <a:endParaRPr sz="1000" b="0" u="none" strike="noStrike" cap="none">
                        <a:solidFill>
                          <a:schemeClr val="dk1"/>
                        </a:solidFill>
                        <a:latin typeface="Calibri"/>
                        <a:ea typeface="Calibri"/>
                        <a:cs typeface="Calibri"/>
                        <a:sym typeface="Calibri"/>
                      </a:endParaRPr>
                    </a:p>
                  </a:txBody>
                  <a:tcPr marL="56375" marR="563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rgbClr val="CDD4EA"/>
                    </a:solidFill>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b="0" u="none" strike="noStrike" cap="none">
                          <a:solidFill>
                            <a:schemeClr val="dk1"/>
                          </a:solidFill>
                        </a:rPr>
                        <a:t>7.</a:t>
                      </a:r>
                      <a:endParaRPr sz="1000" b="0" u="none" strike="noStrike" cap="none">
                        <a:solidFill>
                          <a:schemeClr val="dk1"/>
                        </a:solidFill>
                        <a:latin typeface="Calibri"/>
                        <a:ea typeface="Calibri"/>
                        <a:cs typeface="Calibri"/>
                        <a:sym typeface="Calibri"/>
                      </a:endParaRPr>
                    </a:p>
                  </a:txBody>
                  <a:tcPr marL="56375" marR="563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extLst>
                  <a:ext uri="{0D108BD9-81ED-4DB2-BD59-A6C34878D82A}">
                    <a16:rowId xmlns:a16="http://schemas.microsoft.com/office/drawing/2014/main" val="10007"/>
                  </a:ext>
                </a:extLst>
              </a:tr>
              <a:tr h="645825">
                <a:tc>
                  <a:txBody>
                    <a:bodyPr/>
                    <a:lstStyle/>
                    <a:p>
                      <a:pPr marL="0" marR="0" lvl="0" indent="0" algn="l" rtl="0">
                        <a:lnSpc>
                          <a:spcPct val="100000"/>
                        </a:lnSpc>
                        <a:spcBef>
                          <a:spcPts val="0"/>
                        </a:spcBef>
                        <a:spcAft>
                          <a:spcPts val="0"/>
                        </a:spcAft>
                        <a:buClr>
                          <a:srgbClr val="000000"/>
                        </a:buClr>
                        <a:buSzPts val="1000"/>
                        <a:buFont typeface="Arial"/>
                        <a:buNone/>
                      </a:pPr>
                      <a:r>
                        <a:rPr lang="en-US" sz="1000" b="0" u="none" strike="noStrike" cap="none">
                          <a:solidFill>
                            <a:schemeClr val="dk1"/>
                          </a:solidFill>
                        </a:rPr>
                        <a:t>8.</a:t>
                      </a:r>
                      <a:endParaRPr sz="1000" b="0" u="none" strike="noStrike" cap="none">
                        <a:solidFill>
                          <a:schemeClr val="dk1"/>
                        </a:solidFill>
                        <a:latin typeface="Calibri"/>
                        <a:ea typeface="Calibri"/>
                        <a:cs typeface="Calibri"/>
                        <a:sym typeface="Calibri"/>
                      </a:endParaRPr>
                    </a:p>
                  </a:txBody>
                  <a:tcPr marL="56375" marR="563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rgbClr val="E8EBF5"/>
                    </a:solidFill>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b="0" u="none" strike="noStrike" cap="none">
                          <a:solidFill>
                            <a:schemeClr val="dk1"/>
                          </a:solidFill>
                        </a:rPr>
                        <a:t>8.</a:t>
                      </a:r>
                      <a:endParaRPr sz="1000" b="0" u="none" strike="noStrike" cap="none">
                        <a:solidFill>
                          <a:schemeClr val="dk1"/>
                        </a:solidFill>
                        <a:latin typeface="Calibri"/>
                        <a:ea typeface="Calibri"/>
                        <a:cs typeface="Calibri"/>
                        <a:sym typeface="Calibri"/>
                      </a:endParaRPr>
                    </a:p>
                  </a:txBody>
                  <a:tcPr marL="56375" marR="563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extLst>
                  <a:ext uri="{0D108BD9-81ED-4DB2-BD59-A6C34878D82A}">
                    <a16:rowId xmlns:a16="http://schemas.microsoft.com/office/drawing/2014/main" val="10008"/>
                  </a:ext>
                </a:extLst>
              </a:tr>
              <a:tr h="645825">
                <a:tc>
                  <a:txBody>
                    <a:bodyPr/>
                    <a:lstStyle/>
                    <a:p>
                      <a:pPr marL="0" marR="0" lvl="0" indent="0" algn="l" rtl="0">
                        <a:lnSpc>
                          <a:spcPct val="100000"/>
                        </a:lnSpc>
                        <a:spcBef>
                          <a:spcPts val="0"/>
                        </a:spcBef>
                        <a:spcAft>
                          <a:spcPts val="0"/>
                        </a:spcAft>
                        <a:buClr>
                          <a:srgbClr val="000000"/>
                        </a:buClr>
                        <a:buSzPts val="1000"/>
                        <a:buFont typeface="Arial"/>
                        <a:buNone/>
                      </a:pPr>
                      <a:r>
                        <a:rPr lang="en-US" sz="1000" b="0" u="none" strike="noStrike" cap="none">
                          <a:solidFill>
                            <a:schemeClr val="dk1"/>
                          </a:solidFill>
                        </a:rPr>
                        <a:t>9.</a:t>
                      </a:r>
                      <a:endParaRPr sz="1000" b="0" u="none" strike="noStrike" cap="none">
                        <a:solidFill>
                          <a:schemeClr val="dk1"/>
                        </a:solidFill>
                        <a:latin typeface="Calibri"/>
                        <a:ea typeface="Calibri"/>
                        <a:cs typeface="Calibri"/>
                        <a:sym typeface="Calibri"/>
                      </a:endParaRPr>
                    </a:p>
                  </a:txBody>
                  <a:tcPr marL="56375" marR="563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rgbClr val="CDD4EA"/>
                    </a:solidFill>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b="0" u="none" strike="noStrike" cap="none">
                          <a:solidFill>
                            <a:schemeClr val="dk1"/>
                          </a:solidFill>
                        </a:rPr>
                        <a:t>9.</a:t>
                      </a:r>
                      <a:endParaRPr sz="1000" b="0" u="none" strike="noStrike" cap="none">
                        <a:solidFill>
                          <a:schemeClr val="dk1"/>
                        </a:solidFill>
                        <a:latin typeface="Calibri"/>
                        <a:ea typeface="Calibri"/>
                        <a:cs typeface="Calibri"/>
                        <a:sym typeface="Calibri"/>
                      </a:endParaRPr>
                    </a:p>
                  </a:txBody>
                  <a:tcPr marL="56375" marR="563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extLst>
                  <a:ext uri="{0D108BD9-81ED-4DB2-BD59-A6C34878D82A}">
                    <a16:rowId xmlns:a16="http://schemas.microsoft.com/office/drawing/2014/main" val="10009"/>
                  </a:ext>
                </a:extLst>
              </a:tr>
              <a:tr h="645825">
                <a:tc>
                  <a:txBody>
                    <a:bodyPr/>
                    <a:lstStyle/>
                    <a:p>
                      <a:pPr marL="0" marR="0" lvl="0" indent="0" algn="l" rtl="0">
                        <a:lnSpc>
                          <a:spcPct val="100000"/>
                        </a:lnSpc>
                        <a:spcBef>
                          <a:spcPts val="0"/>
                        </a:spcBef>
                        <a:spcAft>
                          <a:spcPts val="0"/>
                        </a:spcAft>
                        <a:buClr>
                          <a:srgbClr val="000000"/>
                        </a:buClr>
                        <a:buSzPts val="1000"/>
                        <a:buFont typeface="Arial"/>
                        <a:buNone/>
                      </a:pPr>
                      <a:r>
                        <a:rPr lang="en-US" sz="1000" b="0" u="none" strike="noStrike" cap="none">
                          <a:solidFill>
                            <a:schemeClr val="dk1"/>
                          </a:solidFill>
                        </a:rPr>
                        <a:t>10. </a:t>
                      </a:r>
                      <a:endParaRPr sz="1000" b="0" u="none" strike="noStrike" cap="none">
                        <a:solidFill>
                          <a:schemeClr val="dk1"/>
                        </a:solidFill>
                        <a:latin typeface="Calibri"/>
                        <a:ea typeface="Calibri"/>
                        <a:cs typeface="Calibri"/>
                        <a:sym typeface="Calibri"/>
                      </a:endParaRPr>
                    </a:p>
                  </a:txBody>
                  <a:tcPr marL="56375" marR="563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rgbClr val="E8EBF5"/>
                    </a:solidFill>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b="0" u="none" strike="noStrike" cap="none" dirty="0">
                          <a:solidFill>
                            <a:schemeClr val="dk1"/>
                          </a:solidFill>
                        </a:rPr>
                        <a:t>10. </a:t>
                      </a:r>
                      <a:endParaRPr sz="1000" b="0" u="none" strike="noStrike" cap="none" dirty="0">
                        <a:solidFill>
                          <a:schemeClr val="dk1"/>
                        </a:solidFill>
                        <a:latin typeface="Calibri"/>
                        <a:ea typeface="Calibri"/>
                        <a:cs typeface="Calibri"/>
                        <a:sym typeface="Calibri"/>
                      </a:endParaRPr>
                    </a:p>
                  </a:txBody>
                  <a:tcPr marL="56375" marR="563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extLst>
                  <a:ext uri="{0D108BD9-81ED-4DB2-BD59-A6C34878D82A}">
                    <a16:rowId xmlns:a16="http://schemas.microsoft.com/office/drawing/2014/main" val="10010"/>
                  </a:ext>
                </a:extLst>
              </a:tr>
            </a:tbl>
          </a:graphicData>
        </a:graphic>
      </p:graphicFrame>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137</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Tori Mirsadjadi (she/her/hers)</cp:lastModifiedBy>
  <cp:revision>1</cp:revision>
  <dcterms:modified xsi:type="dcterms:W3CDTF">2022-05-31T18:47:28Z</dcterms:modified>
</cp:coreProperties>
</file>