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332"/>
    <p:restoredTop sz="96327"/>
  </p:normalViewPr>
  <p:slideViewPr>
    <p:cSldViewPr snapToGrid="0" snapToObjects="1">
      <p:cViewPr varScale="1">
        <p:scale>
          <a:sx n="79" d="100"/>
          <a:sy n="79" d="100"/>
        </p:scale>
        <p:origin x="3558"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ori Mirsadjadi (she/her/hers)" userId="829506b3-188b-40ef-b775-a5ec767efb4e" providerId="ADAL" clId="{E1E93B54-D048-470C-AFC6-D9C46877F25C}"/>
    <pc:docChg chg="custSel modSld">
      <pc:chgData name="Tori Mirsadjadi (she/her/hers)" userId="829506b3-188b-40ef-b775-a5ec767efb4e" providerId="ADAL" clId="{E1E93B54-D048-470C-AFC6-D9C46877F25C}" dt="2022-05-31T19:03:57.055" v="4" actId="478"/>
      <pc:docMkLst>
        <pc:docMk/>
      </pc:docMkLst>
      <pc:sldChg chg="delSp modSp mod">
        <pc:chgData name="Tori Mirsadjadi (she/her/hers)" userId="829506b3-188b-40ef-b775-a5ec767efb4e" providerId="ADAL" clId="{E1E93B54-D048-470C-AFC6-D9C46877F25C}" dt="2022-05-31T19:03:57.055" v="4" actId="478"/>
        <pc:sldMkLst>
          <pc:docMk/>
          <pc:sldMk cId="3697249080" sldId="256"/>
        </pc:sldMkLst>
        <pc:spChg chg="mod">
          <ac:chgData name="Tori Mirsadjadi (she/her/hers)" userId="829506b3-188b-40ef-b775-a5ec767efb4e" providerId="ADAL" clId="{E1E93B54-D048-470C-AFC6-D9C46877F25C}" dt="2022-05-31T19:03:54.982" v="3" actId="20577"/>
          <ac:spMkLst>
            <pc:docMk/>
            <pc:sldMk cId="3697249080" sldId="256"/>
            <ac:spMk id="4" creationId="{3902F44D-E06F-4344-81D4-BD9176E17D49}"/>
          </ac:spMkLst>
        </pc:spChg>
        <pc:spChg chg="del">
          <ac:chgData name="Tori Mirsadjadi (she/her/hers)" userId="829506b3-188b-40ef-b775-a5ec767efb4e" providerId="ADAL" clId="{E1E93B54-D048-470C-AFC6-D9C46877F25C}" dt="2022-05-31T19:03:57.055" v="4" actId="478"/>
          <ac:spMkLst>
            <pc:docMk/>
            <pc:sldMk cId="3697249080" sldId="256"/>
            <ac:spMk id="6" creationId="{AA56215C-0698-6142-BF8B-DDBA9D6B1CC6}"/>
          </ac:spMkLst>
        </pc:spChg>
      </pc:sldChg>
    </pc:docChg>
  </pc:docChgLst>
  <pc:docChgLst>
    <pc:chgData name="Tori Mirsadjadi (she/her/hers)" userId="829506b3-188b-40ef-b775-a5ec767efb4e" providerId="ADAL" clId="{13A1AFE5-7551-419E-96F2-45C1EC1128E6}"/>
    <pc:docChg chg="modSld">
      <pc:chgData name="Tori Mirsadjadi (she/her/hers)" userId="829506b3-188b-40ef-b775-a5ec767efb4e" providerId="ADAL" clId="{13A1AFE5-7551-419E-96F2-45C1EC1128E6}" dt="2022-04-11T18:40:40.558" v="11" actId="6549"/>
      <pc:docMkLst>
        <pc:docMk/>
      </pc:docMkLst>
      <pc:sldChg chg="modSp mod">
        <pc:chgData name="Tori Mirsadjadi (she/her/hers)" userId="829506b3-188b-40ef-b775-a5ec767efb4e" providerId="ADAL" clId="{13A1AFE5-7551-419E-96F2-45C1EC1128E6}" dt="2022-04-11T18:40:40.558" v="11" actId="6549"/>
        <pc:sldMkLst>
          <pc:docMk/>
          <pc:sldMk cId="3697249080" sldId="256"/>
        </pc:sldMkLst>
        <pc:graphicFrameChg chg="modGraphic">
          <ac:chgData name="Tori Mirsadjadi (she/her/hers)" userId="829506b3-188b-40ef-b775-a5ec767efb4e" providerId="ADAL" clId="{13A1AFE5-7551-419E-96F2-45C1EC1128E6}" dt="2022-04-11T18:40:40.558" v="11" actId="6549"/>
          <ac:graphicFrameMkLst>
            <pc:docMk/>
            <pc:sldMk cId="3697249080" sldId="256"/>
            <ac:graphicFrameMk id="2" creationId="{9657F352-0986-1648-A64F-B3CF36BABD52}"/>
          </ac:graphicFrameMkLst>
        </pc:graphicFrameChg>
      </pc:sldChg>
    </pc:docChg>
  </pc:docChgLst>
  <pc:docChgLst>
    <pc:chgData name="Talia Greenberg" userId="f5825c94929805dc" providerId="LiveId" clId="{27E09960-1CB9-42BB-86EF-44A5EDBB641F}"/>
    <pc:docChg chg="modSld">
      <pc:chgData name="Talia Greenberg" userId="f5825c94929805dc" providerId="LiveId" clId="{27E09960-1CB9-42BB-86EF-44A5EDBB641F}" dt="2022-04-06T14:56:28.442" v="1"/>
      <pc:docMkLst>
        <pc:docMk/>
      </pc:docMkLst>
      <pc:sldChg chg="modSp mod">
        <pc:chgData name="Talia Greenberg" userId="f5825c94929805dc" providerId="LiveId" clId="{27E09960-1CB9-42BB-86EF-44A5EDBB641F}" dt="2022-04-06T14:56:28.442" v="1"/>
        <pc:sldMkLst>
          <pc:docMk/>
          <pc:sldMk cId="3697249080" sldId="256"/>
        </pc:sldMkLst>
        <pc:spChg chg="mod">
          <ac:chgData name="Talia Greenberg" userId="f5825c94929805dc" providerId="LiveId" clId="{27E09960-1CB9-42BB-86EF-44A5EDBB641F}" dt="2022-04-06T14:56:28.442" v="1"/>
          <ac:spMkLst>
            <pc:docMk/>
            <pc:sldMk cId="3697249080" sldId="256"/>
            <ac:spMk id="4" creationId="{3902F44D-E06F-4344-81D4-BD9176E17D49}"/>
          </ac:spMkLst>
        </pc:spChg>
        <pc:graphicFrameChg chg="mod modGraphic">
          <ac:chgData name="Talia Greenberg" userId="f5825c94929805dc" providerId="LiveId" clId="{27E09960-1CB9-42BB-86EF-44A5EDBB641F}" dt="2022-04-06T14:56:28.442" v="1"/>
          <ac:graphicFrameMkLst>
            <pc:docMk/>
            <pc:sldMk cId="3697249080" sldId="256"/>
            <ac:graphicFrameMk id="2" creationId="{9657F352-0986-1648-A64F-B3CF36BABD52}"/>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2CAC0D-8B84-4949-B128-D5C5F98A1A21}" type="datetimeFigureOut">
              <a:rPr lang="en-US" smtClean="0"/>
              <a:t>5/31/2022</a:t>
            </a:fld>
            <a:endParaRPr lang="en-US" dirty="0"/>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36F9810-8AA7-B745-B092-2C858C246F9D}" type="slidenum">
              <a:rPr lang="en-US" smtClean="0"/>
              <a:t>‹#›</a:t>
            </a:fld>
            <a:endParaRPr lang="en-US" dirty="0"/>
          </a:p>
        </p:txBody>
      </p:sp>
    </p:spTree>
    <p:extLst>
      <p:ext uri="{BB962C8B-B14F-4D97-AF65-F5344CB8AC3E}">
        <p14:creationId xmlns:p14="http://schemas.microsoft.com/office/powerpoint/2010/main" val="8229323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36F9810-8AA7-B745-B092-2C858C246F9D}" type="slidenum">
              <a:rPr lang="en-US" smtClean="0"/>
              <a:t>1</a:t>
            </a:fld>
            <a:endParaRPr lang="en-US" dirty="0"/>
          </a:p>
        </p:txBody>
      </p:sp>
    </p:spTree>
    <p:extLst>
      <p:ext uri="{BB962C8B-B14F-4D97-AF65-F5344CB8AC3E}">
        <p14:creationId xmlns:p14="http://schemas.microsoft.com/office/powerpoint/2010/main" val="18616714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5481533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27401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6146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235089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5901589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167403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1292671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389469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5669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38156451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0D39D718-4E4B-1947-92E0-BBED57B9EE73}" type="datetimeFigureOut">
              <a:rPr lang="en-US" smtClean="0"/>
              <a:t>5/31/2022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8C5C39F-DAB2-A34A-A96C-2F347ED29C22}" type="slidenum">
              <a:rPr lang="en-US" smtClean="0"/>
              <a:t>‹#›</a:t>
            </a:fld>
            <a:endParaRPr lang="en-US" dirty="0"/>
          </a:p>
        </p:txBody>
      </p:sp>
    </p:spTree>
    <p:extLst>
      <p:ext uri="{BB962C8B-B14F-4D97-AF65-F5344CB8AC3E}">
        <p14:creationId xmlns:p14="http://schemas.microsoft.com/office/powerpoint/2010/main" val="26309836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0D39D718-4E4B-1947-92E0-BBED57B9EE73}" type="datetimeFigureOut">
              <a:rPr lang="en-US" smtClean="0"/>
              <a:t>5/31/2022</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68C5C39F-DAB2-A34A-A96C-2F347ED29C22}" type="slidenum">
              <a:rPr lang="en-US" smtClean="0"/>
              <a:t>‹#›</a:t>
            </a:fld>
            <a:endParaRPr lang="en-US" dirty="0"/>
          </a:p>
        </p:txBody>
      </p:sp>
    </p:spTree>
    <p:extLst>
      <p:ext uri="{BB962C8B-B14F-4D97-AF65-F5344CB8AC3E}">
        <p14:creationId xmlns:p14="http://schemas.microsoft.com/office/powerpoint/2010/main" val="13614002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3902F44D-E06F-4344-81D4-BD9176E17D49}"/>
              </a:ext>
            </a:extLst>
          </p:cNvPr>
          <p:cNvSpPr/>
          <p:nvPr/>
        </p:nvSpPr>
        <p:spPr>
          <a:xfrm>
            <a:off x="145657" y="145658"/>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A-MAZE-</a:t>
            </a:r>
            <a:r>
              <a:rPr lang="en-US" sz="2000" dirty="0" err="1">
                <a:solidFill>
                  <a:schemeClr val="tx1"/>
                </a:solidFill>
              </a:rPr>
              <a:t>ing</a:t>
            </a:r>
            <a:r>
              <a:rPr lang="en-US" sz="2000" dirty="0">
                <a:solidFill>
                  <a:schemeClr val="tx1"/>
                </a:solidFill>
              </a:rPr>
              <a:t> Race</a:t>
            </a:r>
          </a:p>
        </p:txBody>
      </p:sp>
      <p:sp>
        <p:nvSpPr>
          <p:cNvPr id="5" name="Rectangle 4">
            <a:extLst>
              <a:ext uri="{FF2B5EF4-FFF2-40B4-BE49-F238E27FC236}">
                <a16:creationId xmlns:a16="http://schemas.microsoft.com/office/drawing/2014/main" id="{532CA1A5-E9FE-E246-86D5-F8CF245A9224}"/>
              </a:ext>
            </a:extLst>
          </p:cNvPr>
          <p:cNvSpPr/>
          <p:nvPr/>
        </p:nvSpPr>
        <p:spPr>
          <a:xfrm>
            <a:off x="145657" y="712100"/>
            <a:ext cx="6546456" cy="56644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000" b="1" dirty="0">
                <a:solidFill>
                  <a:schemeClr val="tx1"/>
                </a:solidFill>
              </a:rPr>
              <a:t>Directions:</a:t>
            </a:r>
            <a:r>
              <a:rPr lang="en-US" sz="1000" dirty="0">
                <a:solidFill>
                  <a:schemeClr val="tx1"/>
                </a:solidFill>
              </a:rPr>
              <a:t> Choose an open space that touches the space you are in to move. Tell how you solve the problem. If correct, move to the new space. You cannot cross dark lines. Be the first to get to the finish.</a:t>
            </a:r>
          </a:p>
        </p:txBody>
      </p:sp>
      <p:graphicFrame>
        <p:nvGraphicFramePr>
          <p:cNvPr id="2" name="Table 2">
            <a:extLst>
              <a:ext uri="{FF2B5EF4-FFF2-40B4-BE49-F238E27FC236}">
                <a16:creationId xmlns:a16="http://schemas.microsoft.com/office/drawing/2014/main" id="{9657F352-0986-1648-A64F-B3CF36BABD52}"/>
              </a:ext>
            </a:extLst>
          </p:cNvPr>
          <p:cNvGraphicFramePr>
            <a:graphicFrameLocks noGrp="1"/>
          </p:cNvGraphicFramePr>
          <p:nvPr>
            <p:extLst>
              <p:ext uri="{D42A27DB-BD31-4B8C-83A1-F6EECF244321}">
                <p14:modId xmlns:p14="http://schemas.microsoft.com/office/powerpoint/2010/main" val="3927024423"/>
              </p:ext>
            </p:extLst>
          </p:nvPr>
        </p:nvGraphicFramePr>
        <p:xfrm>
          <a:off x="253766" y="1512814"/>
          <a:ext cx="6180588" cy="6750342"/>
        </p:xfrm>
        <a:graphic>
          <a:graphicData uri="http://schemas.openxmlformats.org/drawingml/2006/table">
            <a:tbl>
              <a:tblPr firstRow="1" bandRow="1">
                <a:tableStyleId>{2D5ABB26-0587-4C30-8999-92F81FD0307C}</a:tableStyleId>
              </a:tblPr>
              <a:tblGrid>
                <a:gridCol w="1030098">
                  <a:extLst>
                    <a:ext uri="{9D8B030D-6E8A-4147-A177-3AD203B41FA5}">
                      <a16:colId xmlns:a16="http://schemas.microsoft.com/office/drawing/2014/main" val="4059113"/>
                    </a:ext>
                  </a:extLst>
                </a:gridCol>
                <a:gridCol w="1030098">
                  <a:extLst>
                    <a:ext uri="{9D8B030D-6E8A-4147-A177-3AD203B41FA5}">
                      <a16:colId xmlns:a16="http://schemas.microsoft.com/office/drawing/2014/main" val="3615059906"/>
                    </a:ext>
                  </a:extLst>
                </a:gridCol>
                <a:gridCol w="1030098">
                  <a:extLst>
                    <a:ext uri="{9D8B030D-6E8A-4147-A177-3AD203B41FA5}">
                      <a16:colId xmlns:a16="http://schemas.microsoft.com/office/drawing/2014/main" val="1342086754"/>
                    </a:ext>
                  </a:extLst>
                </a:gridCol>
                <a:gridCol w="1030098">
                  <a:extLst>
                    <a:ext uri="{9D8B030D-6E8A-4147-A177-3AD203B41FA5}">
                      <a16:colId xmlns:a16="http://schemas.microsoft.com/office/drawing/2014/main" val="291579606"/>
                    </a:ext>
                  </a:extLst>
                </a:gridCol>
                <a:gridCol w="1030098">
                  <a:extLst>
                    <a:ext uri="{9D8B030D-6E8A-4147-A177-3AD203B41FA5}">
                      <a16:colId xmlns:a16="http://schemas.microsoft.com/office/drawing/2014/main" val="31217920"/>
                    </a:ext>
                  </a:extLst>
                </a:gridCol>
                <a:gridCol w="1030098">
                  <a:extLst>
                    <a:ext uri="{9D8B030D-6E8A-4147-A177-3AD203B41FA5}">
                      <a16:colId xmlns:a16="http://schemas.microsoft.com/office/drawing/2014/main" val="1187512704"/>
                    </a:ext>
                  </a:extLst>
                </a:gridCol>
              </a:tblGrid>
              <a:tr h="1125057">
                <a:tc>
                  <a:txBody>
                    <a:bodyPr/>
                    <a:lstStyle/>
                    <a:p>
                      <a:pPr algn="ctr"/>
                      <a:r>
                        <a:rPr lang="en-US" sz="1400" dirty="0">
                          <a:solidFill>
                            <a:schemeClr val="bg1"/>
                          </a:solidFill>
                        </a:rPr>
                        <a:t>START</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tc>
                  <a:txBody>
                    <a:bodyPr/>
                    <a:lstStyle/>
                    <a:p>
                      <a:pPr algn="ctr"/>
                      <a:r>
                        <a:rPr lang="en-US" sz="1300" dirty="0"/>
                        <a:t> </a:t>
                      </a:r>
                      <a:r>
                        <a:rPr lang="en-US" sz="1300" dirty="0">
                          <a:latin typeface="Calibri" panose="020F0502020204030204" pitchFamily="34" charset="0"/>
                          <a:cs typeface="Calibri" panose="020F0502020204030204" pitchFamily="34" charset="0"/>
                        </a:rPr>
                        <a:t>⁻</a:t>
                      </a:r>
                      <a:r>
                        <a:rPr lang="en-US" sz="1300" dirty="0"/>
                        <a:t>4.39 – 0.46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30.9 – ⁻29.6</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⁻7.06 – 1.24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⁻8.16 – 7.19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5.26 – ⁻2.5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9152410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⁻90.7 – 3.60</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1.71 – ⁻1.49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⁻7.39 – 1.85</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4.08 –  ⁻2.93</a:t>
                      </a:r>
                    </a:p>
                  </a:txBody>
                  <a:tcPr anchor="ctr">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a:t>9.9 – </a:t>
                      </a:r>
                      <a:r>
                        <a:rPr lang="en-US" sz="1300" dirty="0"/>
                        <a:t>⁻6.71</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⁻9.5 – 3.75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47509479"/>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8.97 – ⁻4.58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⁻4.08 – 1.10</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4.70 –  ⁻1.58</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⁻51.0 –  ⁻1.8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⁻2.5 –  ⁻2.38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2.87 –  ⁻7.09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21357613"/>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⁻6.5 – ⁻3.75</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⁻6.19 –  ⁻3.2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⁻67.1 – 20.3</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7.67 – 1.7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9.91 – 5.12</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⁻6.39 – 3.24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8781622"/>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⁻24.8 – ⁻5.3</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20.8 – ⁻17.9</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73.4 – ⁻69.8</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⁻91.6 – ⁻7.9</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25.4 – ⁻64.7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40.2 – ⁻18.7</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44856171"/>
                  </a:ext>
                </a:extLst>
              </a:tr>
              <a:tr h="1125057">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8.8 – 1.94</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⁻68.5 – 58.7</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⁻20.1 – 14.5</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85.3 – 1.80</a:t>
                      </a:r>
                    </a:p>
                  </a:txBody>
                  <a:tcPr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sz="1300" dirty="0"/>
                        <a:t>49.5 – ⁻29.8</a:t>
                      </a:r>
                    </a:p>
                  </a:txBody>
                  <a:tcPr anchor="ctr">
                    <a:lnL w="9525"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ctr"/>
                      <a:r>
                        <a:rPr lang="en-US" sz="1400" dirty="0">
                          <a:solidFill>
                            <a:schemeClr val="bg1"/>
                          </a:solidFill>
                        </a:rPr>
                        <a:t>FINISH</a:t>
                      </a:r>
                    </a:p>
                  </a:txBody>
                  <a:tcPr anchor="ctr">
                    <a:lnL w="5715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lumMod val="65000"/>
                      </a:schemeClr>
                    </a:solidFill>
                  </a:tcPr>
                </a:tc>
                <a:extLst>
                  <a:ext uri="{0D108BD9-81ED-4DB2-BD59-A6C34878D82A}">
                    <a16:rowId xmlns:a16="http://schemas.microsoft.com/office/drawing/2014/main" val="1111490537"/>
                  </a:ext>
                </a:extLst>
              </a:tr>
            </a:tbl>
          </a:graphicData>
        </a:graphic>
      </p:graphicFrame>
    </p:spTree>
    <p:extLst>
      <p:ext uri="{BB962C8B-B14F-4D97-AF65-F5344CB8AC3E}">
        <p14:creationId xmlns:p14="http://schemas.microsoft.com/office/powerpoint/2010/main" val="369724908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44</TotalTime>
  <Words>191</Words>
  <Application>Microsoft Office PowerPoint</Application>
  <PresentationFormat>Letter Paper (8.5x11 in)</PresentationFormat>
  <Paragraphs>39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J. SanGiovanni</dc:creator>
  <cp:lastModifiedBy>Tori Mirsadjadi (she/her/hers)</cp:lastModifiedBy>
  <cp:revision>11</cp:revision>
  <dcterms:created xsi:type="dcterms:W3CDTF">2020-12-31T15:11:03Z</dcterms:created>
  <dcterms:modified xsi:type="dcterms:W3CDTF">2022-05-31T19:03:58Z</dcterms:modified>
</cp:coreProperties>
</file>