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18"/>
    <p:restoredTop sz="96327"/>
  </p:normalViewPr>
  <p:slideViewPr>
    <p:cSldViewPr snapToGrid="0" snapToObjects="1">
      <p:cViewPr varScale="1">
        <p:scale>
          <a:sx n="79" d="100"/>
          <a:sy n="79" d="100"/>
        </p:scale>
        <p:origin x="348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she/her/hers)" userId="829506b3-188b-40ef-b775-a5ec767efb4e" providerId="ADAL" clId="{C22AED77-44DA-459B-9F6A-5B64EF8FDDC2}"/>
    <pc:docChg chg="custSel modSld">
      <pc:chgData name="Tori Mirsadjadi (she/her/hers)" userId="829506b3-188b-40ef-b775-a5ec767efb4e" providerId="ADAL" clId="{C22AED77-44DA-459B-9F6A-5B64EF8FDDC2}" dt="2022-05-31T19:03:30.374" v="4" actId="478"/>
      <pc:docMkLst>
        <pc:docMk/>
      </pc:docMkLst>
      <pc:sldChg chg="delSp modSp mod">
        <pc:chgData name="Tori Mirsadjadi (she/her/hers)" userId="829506b3-188b-40ef-b775-a5ec767efb4e" providerId="ADAL" clId="{C22AED77-44DA-459B-9F6A-5B64EF8FDDC2}" dt="2022-05-31T19:03:30.374" v="4" actId="478"/>
        <pc:sldMkLst>
          <pc:docMk/>
          <pc:sldMk cId="3697249080" sldId="256"/>
        </pc:sldMkLst>
        <pc:spChg chg="del">
          <ac:chgData name="Tori Mirsadjadi (she/her/hers)" userId="829506b3-188b-40ef-b775-a5ec767efb4e" providerId="ADAL" clId="{C22AED77-44DA-459B-9F6A-5B64EF8FDDC2}" dt="2022-05-31T19:03:30.374" v="4" actId="478"/>
          <ac:spMkLst>
            <pc:docMk/>
            <pc:sldMk cId="3697249080" sldId="256"/>
            <ac:spMk id="3" creationId="{8C0C5D73-A939-144E-82E0-81269EA4D2F1}"/>
          </ac:spMkLst>
        </pc:spChg>
        <pc:spChg chg="mod">
          <ac:chgData name="Tori Mirsadjadi (she/her/hers)" userId="829506b3-188b-40ef-b775-a5ec767efb4e" providerId="ADAL" clId="{C22AED77-44DA-459B-9F6A-5B64EF8FDDC2}" dt="2022-05-31T19:03:26.766" v="3" actId="20577"/>
          <ac:spMkLst>
            <pc:docMk/>
            <pc:sldMk cId="3697249080" sldId="256"/>
            <ac:spMk id="4" creationId="{3902F44D-E06F-4344-81D4-BD9176E17D49}"/>
          </ac:spMkLst>
        </pc:spChg>
      </pc:sldChg>
    </pc:docChg>
  </pc:docChgLst>
  <pc:docChgLst>
    <pc:chgData name="Talia Greenberg" userId="f5825c94929805dc" providerId="LiveId" clId="{0B9BB489-7F27-4CD5-844D-66F68CF19E53}"/>
    <pc:docChg chg="modSld">
      <pc:chgData name="Talia Greenberg" userId="f5825c94929805dc" providerId="LiveId" clId="{0B9BB489-7F27-4CD5-844D-66F68CF19E53}" dt="2022-04-06T14:54:02.575" v="1"/>
      <pc:docMkLst>
        <pc:docMk/>
      </pc:docMkLst>
      <pc:sldChg chg="modSp mod">
        <pc:chgData name="Talia Greenberg" userId="f5825c94929805dc" providerId="LiveId" clId="{0B9BB489-7F27-4CD5-844D-66F68CF19E53}" dt="2022-04-06T14:54:02.575" v="1"/>
        <pc:sldMkLst>
          <pc:docMk/>
          <pc:sldMk cId="3697249080" sldId="256"/>
        </pc:sldMkLst>
        <pc:spChg chg="mod">
          <ac:chgData name="Talia Greenberg" userId="f5825c94929805dc" providerId="LiveId" clId="{0B9BB489-7F27-4CD5-844D-66F68CF19E53}" dt="2022-04-06T14:54:02.575" v="1"/>
          <ac:spMkLst>
            <pc:docMk/>
            <pc:sldMk cId="3697249080" sldId="256"/>
            <ac:spMk id="4" creationId="{3902F44D-E06F-4344-81D4-BD9176E17D49}"/>
          </ac:spMkLst>
        </pc:spChg>
        <pc:graphicFrameChg chg="mod modGraphic">
          <ac:chgData name="Talia Greenberg" userId="f5825c94929805dc" providerId="LiveId" clId="{0B9BB489-7F27-4CD5-844D-66F68CF19E53}" dt="2022-04-06T14:54:02.575" v="1"/>
          <ac:graphicFrameMkLst>
            <pc:docMk/>
            <pc:sldMk cId="3697249080" sldId="256"/>
            <ac:graphicFrameMk id="2" creationId="{9657F352-0986-1648-A64F-B3CF36BABD5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5/31/2022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5/31/2022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A-MAZE-</a:t>
            </a:r>
            <a:r>
              <a:rPr lang="en-US" sz="2000" dirty="0" err="1">
                <a:solidFill>
                  <a:schemeClr val="tx1"/>
                </a:solidFill>
              </a:rPr>
              <a:t>ing</a:t>
            </a:r>
            <a:r>
              <a:rPr lang="en-US" sz="2000" dirty="0">
                <a:solidFill>
                  <a:schemeClr val="tx1"/>
                </a:solidFill>
              </a:rPr>
              <a:t>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684448174"/>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400" dirty="0"/>
                        <a:t> </a:t>
                      </a:r>
                      <a:r>
                        <a:rPr lang="en-US" sz="1400" dirty="0">
                          <a:latin typeface="Calibri" panose="020F0502020204030204" pitchFamily="34" charset="0"/>
                          <a:cs typeface="Calibri" panose="020F0502020204030204" pitchFamily="34" charset="0"/>
                        </a:rPr>
                        <a:t>⁻</a:t>
                      </a:r>
                      <a:r>
                        <a:rPr lang="en-US" sz="1400" dirty="0"/>
                        <a:t>18 + 46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48 + ⁻67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⁻62 + ⁻29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⁻109 + 46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⁻56 + ⁻179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259 + ⁻119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+ 234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⁻497 + 78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⁻39 + ⁻127</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⁻499 + ⁻499</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 + 219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53 + ⁻349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⁻326 + ⁻39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⁻626 + 424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⁻828 + 24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338 + ⁻38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⁻210 + 218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⁻549 + ⁻551</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446 + ⁻48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⁻226 + ⁻224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⁻99 + ⁻98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⁻716 + 89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256 + ⁻327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548 + ⁻73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⁻428 + ⁻17</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⁻373 + 8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816 + ⁻79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⁻74 + 67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898 + ⁻99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688 +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⁻268 + ⁻5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⁻537 + ⁻85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⁻403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dirty="0"/>
                        <a:t>⁻449 + ⁻29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TotalTime>
  <Words>201</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 (she/her/hers)</cp:lastModifiedBy>
  <cp:revision>9</cp:revision>
  <dcterms:created xsi:type="dcterms:W3CDTF">2020-12-31T15:11:03Z</dcterms:created>
  <dcterms:modified xsi:type="dcterms:W3CDTF">2022-05-31T19:03:33Z</dcterms:modified>
</cp:coreProperties>
</file>