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hOrpUA30yUH9a14bphbiPr1T/7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Strategy Sort Placemat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Strategy: __________________________________________________________________________________________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218113" y="1278543"/>
            <a:ext cx="6291743" cy="365700"/>
            <a:chOff x="218114" y="1278542"/>
            <a:chExt cx="6140740" cy="474757"/>
          </a:xfrm>
        </p:grpSpPr>
        <p:sp>
          <p:nvSpPr>
            <p:cNvPr id="92" name="Google Shape;92;p1"/>
            <p:cNvSpPr/>
            <p:nvPr/>
          </p:nvSpPr>
          <p:spPr>
            <a:xfrm>
              <a:off x="218114" y="1278542"/>
              <a:ext cx="3070370" cy="474757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Fits the Strategy</a:t>
              </a: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3288484" y="1278542"/>
              <a:ext cx="3070370" cy="474757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Does Not Fit the Strategy</a:t>
              </a:r>
              <a:endParaRPr/>
            </a:p>
          </p:txBody>
        </p:sp>
      </p:grpSp>
      <p:cxnSp>
        <p:nvCxnSpPr>
          <p:cNvPr id="94" name="Google Shape;94;p1"/>
          <p:cNvCxnSpPr/>
          <p:nvPr/>
        </p:nvCxnSpPr>
        <p:spPr>
          <a:xfrm>
            <a:off x="3363985" y="1278542"/>
            <a:ext cx="0" cy="7253062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2020-12-31T15:11:03Z</dcterms:created>
  <dc:creator>John J. SanGiovanni</dc:creator>
</cp:coreProperties>
</file>