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594ABB0-F64D-460B-8A04-0F1E174EBDB6}">
  <a:tblStyle styleId="{D594ABB0-F64D-460B-8A04-0F1E174EBDB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30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8DC73F88-23F7-4848-BB90-209B5F7A4FA4}"/>
    <pc:docChg chg="modSld">
      <pc:chgData name="Tori Mirsadjadi (she/her/hers)" userId="829506b3-188b-40ef-b775-a5ec767efb4e" providerId="ADAL" clId="{8DC73F88-23F7-4848-BB90-209B5F7A4FA4}" dt="2022-04-11T18:39:00.723" v="7" actId="20577"/>
      <pc:docMkLst>
        <pc:docMk/>
      </pc:docMkLst>
      <pc:sldChg chg="modSp mod">
        <pc:chgData name="Tori Mirsadjadi (she/her/hers)" userId="829506b3-188b-40ef-b775-a5ec767efb4e" providerId="ADAL" clId="{8DC73F88-23F7-4848-BB90-209B5F7A4FA4}" dt="2022-04-11T18:39:00.723" v="7" actId="20577"/>
        <pc:sldMkLst>
          <pc:docMk/>
          <pc:sldMk cId="0" sldId="256"/>
        </pc:sldMkLst>
        <pc:graphicFrameChg chg="modGraphic">
          <ac:chgData name="Tori Mirsadjadi (she/her/hers)" userId="829506b3-188b-40ef-b775-a5ec767efb4e" providerId="ADAL" clId="{8DC73F88-23F7-4848-BB90-209B5F7A4FA4}" dt="2022-04-11T18:38:56.780" v="3" actId="6549"/>
          <ac:graphicFrameMkLst>
            <pc:docMk/>
            <pc:sldMk cId="0" sldId="256"/>
            <ac:graphicFrameMk id="90" creationId="{00000000-0000-0000-0000-000000000000}"/>
          </ac:graphicFrameMkLst>
        </pc:graphicFrameChg>
        <pc:graphicFrameChg chg="modGraphic">
          <ac:chgData name="Tori Mirsadjadi (she/her/hers)" userId="829506b3-188b-40ef-b775-a5ec767efb4e" providerId="ADAL" clId="{8DC73F88-23F7-4848-BB90-209B5F7A4FA4}" dt="2022-04-11T18:39:00.723" v="7" actId="20577"/>
          <ac:graphicFrameMkLst>
            <pc:docMk/>
            <pc:sldMk cId="0" sldId="256"/>
            <ac:graphicFrameMk id="93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Strategories: Solving Systems of Linear Equations</a:t>
            </a:r>
            <a:endParaRPr/>
          </a:p>
        </p:txBody>
      </p:sp>
      <p:graphicFrame>
        <p:nvGraphicFramePr>
          <p:cNvPr id="90" name="Google Shape;90;p13"/>
          <p:cNvGraphicFramePr/>
          <p:nvPr>
            <p:extLst>
              <p:ext uri="{D42A27DB-BD31-4B8C-83A1-F6EECF244321}">
                <p14:modId xmlns:p14="http://schemas.microsoft.com/office/powerpoint/2010/main" val="2489939783"/>
              </p:ext>
            </p:extLst>
          </p:nvPr>
        </p:nvGraphicFramePr>
        <p:xfrm>
          <a:off x="282634" y="824916"/>
          <a:ext cx="6376225" cy="3595050"/>
        </p:xfrm>
        <a:graphic>
          <a:graphicData uri="http://schemas.openxmlformats.org/drawingml/2006/table">
            <a:tbl>
              <a:tblPr firstRow="1" bandRow="1">
                <a:noFill/>
                <a:tableStyleId>{D594ABB0-F64D-460B-8A04-0F1E174EBDB6}</a:tableStyleId>
              </a:tblPr>
              <a:tblGrid>
                <a:gridCol w="1729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7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>
                          <a:solidFill>
                            <a:schemeClr val="lt1"/>
                          </a:solidFill>
                        </a:rPr>
                        <a:t>Strategy</a:t>
                      </a:r>
                      <a:endParaRPr/>
                    </a:p>
                  </a:txBody>
                  <a:tcPr marL="91450" marR="91450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>
                          <a:solidFill>
                            <a:schemeClr val="lt1"/>
                          </a:solidFill>
                        </a:rPr>
                        <a:t>My Problem</a:t>
                      </a:r>
                      <a:endParaRPr/>
                    </a:p>
                  </a:txBody>
                  <a:tcPr marL="91450" marR="91450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600">
                <a:tc>
                  <a:txBody>
                    <a:bodyPr/>
                    <a:lstStyle/>
                    <a:p>
                      <a:pPr marL="16510" marR="0" lvl="0" indent="-1651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Graph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16510" marR="0" lvl="0" indent="-1651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0600">
                <a:tc>
                  <a:txBody>
                    <a:bodyPr/>
                    <a:lstStyle/>
                    <a:p>
                      <a:pPr marL="0" marR="0" lvl="0" indent="1333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Table</a:t>
                      </a:r>
                      <a:endParaRPr/>
                    </a:p>
                  </a:txBody>
                  <a:tcPr marL="68575" marR="68575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0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Substitution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0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Elimination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dirty="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91" name="Google Shape;91;p13"/>
          <p:cNvCxnSpPr/>
          <p:nvPr/>
        </p:nvCxnSpPr>
        <p:spPr>
          <a:xfrm>
            <a:off x="155771" y="4572000"/>
            <a:ext cx="6546456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lgDash"/>
            <a:miter lim="800000"/>
            <a:headEnd type="none" w="sm" len="sm"/>
            <a:tailEnd type="none" w="sm" len="sm"/>
          </a:ln>
        </p:spPr>
      </p:cxnSp>
      <p:sp>
        <p:nvSpPr>
          <p:cNvPr id="92" name="Google Shape;92;p13"/>
          <p:cNvSpPr/>
          <p:nvPr/>
        </p:nvSpPr>
        <p:spPr>
          <a:xfrm>
            <a:off x="145657" y="4684995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Strategories: Solving Systems of Linear Equations</a:t>
            </a:r>
            <a:endParaRPr/>
          </a:p>
        </p:txBody>
      </p:sp>
      <p:graphicFrame>
        <p:nvGraphicFramePr>
          <p:cNvPr id="93" name="Google Shape;93;p13"/>
          <p:cNvGraphicFramePr/>
          <p:nvPr>
            <p:extLst>
              <p:ext uri="{D42A27DB-BD31-4B8C-83A1-F6EECF244321}">
                <p14:modId xmlns:p14="http://schemas.microsoft.com/office/powerpoint/2010/main" val="3843713449"/>
              </p:ext>
            </p:extLst>
          </p:nvPr>
        </p:nvGraphicFramePr>
        <p:xfrm>
          <a:off x="282634" y="5364253"/>
          <a:ext cx="6376225" cy="3595050"/>
        </p:xfrm>
        <a:graphic>
          <a:graphicData uri="http://schemas.openxmlformats.org/drawingml/2006/table">
            <a:tbl>
              <a:tblPr firstRow="1" bandRow="1">
                <a:noFill/>
                <a:tableStyleId>{D594ABB0-F64D-460B-8A04-0F1E174EBDB6}</a:tableStyleId>
              </a:tblPr>
              <a:tblGrid>
                <a:gridCol w="1729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7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>
                          <a:solidFill>
                            <a:schemeClr val="lt1"/>
                          </a:solidFill>
                        </a:rPr>
                        <a:t>Strategy</a:t>
                      </a:r>
                      <a:endParaRPr/>
                    </a:p>
                  </a:txBody>
                  <a:tcPr marL="91450" marR="91450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>
                          <a:solidFill>
                            <a:schemeClr val="lt1"/>
                          </a:solidFill>
                        </a:rPr>
                        <a:t>My Problem</a:t>
                      </a:r>
                      <a:endParaRPr/>
                    </a:p>
                  </a:txBody>
                  <a:tcPr marL="91450" marR="91450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600">
                <a:tc>
                  <a:txBody>
                    <a:bodyPr/>
                    <a:lstStyle/>
                    <a:p>
                      <a:pPr marL="16510" marR="0" lvl="0" indent="-1651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Graph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16510" marR="0" lvl="0" indent="-1651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0600">
                <a:tc>
                  <a:txBody>
                    <a:bodyPr/>
                    <a:lstStyle/>
                    <a:p>
                      <a:pPr marL="0" marR="0" lvl="0" indent="1333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Table</a:t>
                      </a:r>
                      <a:endParaRPr/>
                    </a:p>
                  </a:txBody>
                  <a:tcPr marL="68575" marR="68575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0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Substitution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0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Elimination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dirty="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Tori Mirsadjadi (she/her/hers)</cp:lastModifiedBy>
  <cp:revision>1</cp:revision>
  <dcterms:modified xsi:type="dcterms:W3CDTF">2022-04-11T18:39:02Z</dcterms:modified>
</cp:coreProperties>
</file>