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082"/>
    <p:restoredTop sz="91701"/>
  </p:normalViewPr>
  <p:slideViewPr>
    <p:cSldViewPr snapToGrid="0" snapToObjects="1">
      <p:cViewPr>
        <p:scale>
          <a:sx n="139" d="100"/>
          <a:sy n="139" d="100"/>
        </p:scale>
        <p:origin x="2896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11/13/21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11/13/21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153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11/13/21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401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11/13/21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6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11/13/21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5089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11/13/21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0158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11/13/21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7403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11/13/21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267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11/13/21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9469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11/13/21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69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11/13/21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5645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11/13/21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098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11/13/21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1400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902F44D-E06F-4344-81D4-BD9176E17D49}"/>
              </a:ext>
            </a:extLst>
          </p:cNvPr>
          <p:cNvSpPr/>
          <p:nvPr/>
        </p:nvSpPr>
        <p:spPr>
          <a:xfrm>
            <a:off x="145657" y="145658"/>
            <a:ext cx="6546456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Strategories: Addition</a:t>
            </a: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66DDB9E5-B093-7D44-8D42-4040C75F51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995934"/>
              </p:ext>
            </p:extLst>
          </p:nvPr>
        </p:nvGraphicFramePr>
        <p:xfrm>
          <a:off x="145656" y="824916"/>
          <a:ext cx="6546456" cy="293335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73228">
                  <a:extLst>
                    <a:ext uri="{9D8B030D-6E8A-4147-A177-3AD203B41FA5}">
                      <a16:colId xmlns:a16="http://schemas.microsoft.com/office/drawing/2014/main" val="522322481"/>
                    </a:ext>
                  </a:extLst>
                </a:gridCol>
                <a:gridCol w="3273228">
                  <a:extLst>
                    <a:ext uri="{9D8B030D-6E8A-4147-A177-3AD203B41FA5}">
                      <a16:colId xmlns:a16="http://schemas.microsoft.com/office/drawing/2014/main" val="240357388"/>
                    </a:ext>
                  </a:extLst>
                </a:gridCol>
              </a:tblGrid>
              <a:tr h="353019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Strategy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My Problem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6910138"/>
                  </a:ext>
                </a:extLst>
              </a:tr>
              <a:tr h="645083"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Count On</a:t>
                      </a:r>
                      <a:endParaRPr lang="en-US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5597047"/>
                  </a:ext>
                </a:extLst>
              </a:tr>
              <a:tr h="645083"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Make a Zero</a:t>
                      </a:r>
                      <a:endParaRPr lang="en-US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87884312"/>
                  </a:ext>
                </a:extLst>
              </a:tr>
              <a:tr h="645083"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Use Compensation</a:t>
                      </a:r>
                      <a:endParaRPr lang="en-US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79767757"/>
                  </a:ext>
                </a:extLst>
              </a:tr>
              <a:tr h="645083"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Partial Sums</a:t>
                      </a:r>
                      <a:endParaRPr lang="en-US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8967537"/>
                  </a:ext>
                </a:extLst>
              </a:tr>
            </a:tbl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2584AC30-9DC5-A94B-8622-F1B87B9E35D8}"/>
              </a:ext>
            </a:extLst>
          </p:cNvPr>
          <p:cNvSpPr/>
          <p:nvPr/>
        </p:nvSpPr>
        <p:spPr>
          <a:xfrm>
            <a:off x="155772" y="5102513"/>
            <a:ext cx="6546456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Strategories: Addition</a:t>
            </a:r>
          </a:p>
        </p:txBody>
      </p:sp>
      <p:graphicFrame>
        <p:nvGraphicFramePr>
          <p:cNvPr id="8" name="Table 2">
            <a:extLst>
              <a:ext uri="{FF2B5EF4-FFF2-40B4-BE49-F238E27FC236}">
                <a16:creationId xmlns:a16="http://schemas.microsoft.com/office/drawing/2014/main" id="{A248D5DA-9935-364C-87D7-B7C7590BE8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8845335"/>
              </p:ext>
            </p:extLst>
          </p:nvPr>
        </p:nvGraphicFramePr>
        <p:xfrm>
          <a:off x="155771" y="5781771"/>
          <a:ext cx="6546456" cy="293335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73228">
                  <a:extLst>
                    <a:ext uri="{9D8B030D-6E8A-4147-A177-3AD203B41FA5}">
                      <a16:colId xmlns:a16="http://schemas.microsoft.com/office/drawing/2014/main" val="522322481"/>
                    </a:ext>
                  </a:extLst>
                </a:gridCol>
                <a:gridCol w="3273228">
                  <a:extLst>
                    <a:ext uri="{9D8B030D-6E8A-4147-A177-3AD203B41FA5}">
                      <a16:colId xmlns:a16="http://schemas.microsoft.com/office/drawing/2014/main" val="240357388"/>
                    </a:ext>
                  </a:extLst>
                </a:gridCol>
              </a:tblGrid>
              <a:tr h="353019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Strategy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My Problem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6910138"/>
                  </a:ext>
                </a:extLst>
              </a:tr>
              <a:tr h="645083"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Count On</a:t>
                      </a:r>
                      <a:endParaRPr lang="en-US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5597047"/>
                  </a:ext>
                </a:extLst>
              </a:tr>
              <a:tr h="645083"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Make a Zero</a:t>
                      </a:r>
                      <a:endParaRPr lang="en-US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87884312"/>
                  </a:ext>
                </a:extLst>
              </a:tr>
              <a:tr h="645083"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Use Compensation</a:t>
                      </a:r>
                      <a:endParaRPr lang="en-US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79767757"/>
                  </a:ext>
                </a:extLst>
              </a:tr>
              <a:tr h="645083"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Partial Sums</a:t>
                      </a:r>
                      <a:endParaRPr lang="en-US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8967537"/>
                  </a:ext>
                </a:extLst>
              </a:tr>
            </a:tbl>
          </a:graphicData>
        </a:graphic>
      </p:graphicFrame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390A215-E9D5-AE47-B027-EA052C48352D}"/>
              </a:ext>
            </a:extLst>
          </p:cNvPr>
          <p:cNvCxnSpPr/>
          <p:nvPr/>
        </p:nvCxnSpPr>
        <p:spPr>
          <a:xfrm>
            <a:off x="155771" y="4572000"/>
            <a:ext cx="6546456" cy="0"/>
          </a:xfrm>
          <a:prstGeom prst="line">
            <a:avLst/>
          </a:prstGeom>
          <a:ln w="12700"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</TotalTime>
  <Words>31</Words>
  <Application>Microsoft Macintosh PowerPoint</Application>
  <PresentationFormat>Letter Paper (8.5x11 in)</PresentationFormat>
  <Paragraphs>15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John J. SanGiovanni</cp:lastModifiedBy>
  <cp:revision>4</cp:revision>
  <dcterms:created xsi:type="dcterms:W3CDTF">2020-12-31T15:11:03Z</dcterms:created>
  <dcterms:modified xsi:type="dcterms:W3CDTF">2021-11-13T14:36:12Z</dcterms:modified>
</cp:coreProperties>
</file>