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84" d="100"/>
          <a:sy n="84" d="100"/>
        </p:scale>
        <p:origin x="40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5/20/21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Division Strategy Observation Tool</a:t>
            </a:r>
          </a:p>
        </p:txBody>
      </p:sp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874FE852-3649-2442-8578-5A26D197F1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847463"/>
              </p:ext>
            </p:extLst>
          </p:nvPr>
        </p:nvGraphicFramePr>
        <p:xfrm>
          <a:off x="468744" y="738909"/>
          <a:ext cx="6052128" cy="778764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627911">
                  <a:extLst>
                    <a:ext uri="{9D8B030D-6E8A-4147-A177-3AD203B41FA5}">
                      <a16:colId xmlns:a16="http://schemas.microsoft.com/office/drawing/2014/main" val="2331825271"/>
                    </a:ext>
                  </a:extLst>
                </a:gridCol>
                <a:gridCol w="1671781">
                  <a:extLst>
                    <a:ext uri="{9D8B030D-6E8A-4147-A177-3AD203B41FA5}">
                      <a16:colId xmlns:a16="http://schemas.microsoft.com/office/drawing/2014/main" val="828279870"/>
                    </a:ext>
                  </a:extLst>
                </a:gridCol>
                <a:gridCol w="1930400">
                  <a:extLst>
                    <a:ext uri="{9D8B030D-6E8A-4147-A177-3AD203B41FA5}">
                      <a16:colId xmlns:a16="http://schemas.microsoft.com/office/drawing/2014/main" val="3611753016"/>
                    </a:ext>
                  </a:extLst>
                </a:gridCol>
                <a:gridCol w="822036">
                  <a:extLst>
                    <a:ext uri="{9D8B030D-6E8A-4147-A177-3AD203B41FA5}">
                      <a16:colId xmlns:a16="http://schemas.microsoft.com/office/drawing/2014/main" val="196573456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Student 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Division Strategies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Algorithm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67702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r>
                        <a:rPr lang="en-US" dirty="0"/>
                        <a:t>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Think Multiplication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Partial Quotients</a:t>
                      </a:r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r>
                        <a:rPr lang="en-US" sz="1100" dirty="0"/>
                        <a:t>Algorithm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064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8469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298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7510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8228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6312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410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8194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8899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2864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1416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2437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8962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041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0993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2179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8713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6850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7187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666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14</Words>
  <Application>Microsoft Macintosh PowerPoint</Application>
  <PresentationFormat>Letter Paper (8.5x11 in)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6</cp:revision>
  <dcterms:created xsi:type="dcterms:W3CDTF">2020-12-31T15:11:03Z</dcterms:created>
  <dcterms:modified xsi:type="dcterms:W3CDTF">2021-05-20T17:16:02Z</dcterms:modified>
</cp:coreProperties>
</file>