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3"/>
  </p:notes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82"/>
    <p:restoredTop sz="91701"/>
  </p:normalViewPr>
  <p:slideViewPr>
    <p:cSldViewPr snapToGrid="0" snapToObjects="1">
      <p:cViewPr varScale="1">
        <p:scale>
          <a:sx n="93" d="100"/>
          <a:sy n="93" d="100"/>
        </p:scale>
        <p:origin x="274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CAC0D-8B84-4949-B128-D5C5F98A1A21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6F9810-8AA7-B745-B092-2C858C246F9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9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71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4628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005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3135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899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9506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7933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210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0414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6F9810-8AA7-B745-B092-2C858C246F9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1288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8153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7401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6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5089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158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7403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71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469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5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98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9D718-4E4B-1947-92E0-BBED57B9EE73}" type="datetimeFigureOut">
              <a:rPr lang="en-US" smtClean="0"/>
              <a:t>4/1/2021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5C39F-DAB2-A34A-A96C-2F347ED29C2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002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52A24-68CF-1542-99E0-B3E9EB700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C67A98-F7E5-C841-B3FD-ABB970192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 the xxx with the numbers you want to use.</a:t>
            </a:r>
          </a:p>
          <a:p>
            <a:r>
              <a:rPr lang="en-US" dirty="0"/>
              <a:t>Delete extra slides/pages.</a:t>
            </a:r>
          </a:p>
          <a:p>
            <a:r>
              <a:rPr lang="en-US" dirty="0"/>
              <a:t>Note that xxx does not represent a three-digit number. You can replace xxx with 29, 291, 2,955, and so on.</a:t>
            </a:r>
          </a:p>
        </p:txBody>
      </p:sp>
    </p:spTree>
    <p:extLst>
      <p:ext uri="{BB962C8B-B14F-4D97-AF65-F5344CB8AC3E}">
        <p14:creationId xmlns:p14="http://schemas.microsoft.com/office/powerpoint/2010/main" val="39903801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0357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932291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055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559110"/>
              </p:ext>
            </p:extLst>
          </p:nvPr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7249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2267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584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9187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97193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8241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5506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43D76E2C-0100-5948-9F05-3CE1E8D8CF8D}"/>
              </a:ext>
            </a:extLst>
          </p:cNvPr>
          <p:cNvGraphicFramePr>
            <a:graphicFrameLocks noGrp="1"/>
          </p:cNvGraphicFramePr>
          <p:nvPr/>
        </p:nvGraphicFramePr>
        <p:xfrm>
          <a:off x="0" y="0"/>
          <a:ext cx="6858000" cy="914400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3429000">
                  <a:extLst>
                    <a:ext uri="{9D8B030D-6E8A-4147-A177-3AD203B41FA5}">
                      <a16:colId xmlns:a16="http://schemas.microsoft.com/office/drawing/2014/main" val="1917305615"/>
                    </a:ext>
                  </a:extLst>
                </a:gridCol>
                <a:gridCol w="3429000">
                  <a:extLst>
                    <a:ext uri="{9D8B030D-6E8A-4147-A177-3AD203B41FA5}">
                      <a16:colId xmlns:a16="http://schemas.microsoft.com/office/drawing/2014/main" val="1552531384"/>
                    </a:ext>
                  </a:extLst>
                </a:gridCol>
              </a:tblGrid>
              <a:tr h="1828800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45774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5679184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247896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7540470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dirty="0"/>
                        <a:t>xxx ÷ xxx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9591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2964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354</Words>
  <Application>Microsoft Office PowerPoint</Application>
  <PresentationFormat>Letter Paper (8.5x11 in)</PresentationFormat>
  <Paragraphs>114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Directions: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J. SanGiovanni</dc:creator>
  <cp:lastModifiedBy>Christina West</cp:lastModifiedBy>
  <cp:revision>8</cp:revision>
  <cp:lastPrinted>2020-12-31T15:31:08Z</cp:lastPrinted>
  <dcterms:created xsi:type="dcterms:W3CDTF">2020-12-31T15:11:03Z</dcterms:created>
  <dcterms:modified xsi:type="dcterms:W3CDTF">2021-04-02T00:59:08Z</dcterms:modified>
</cp:coreProperties>
</file>