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51B83DF-9851-4763-9E76-4044F37F9CDC}">
  <a:tblStyle styleId="{151B83DF-9851-4763-9E76-4044F37F9CD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{151B83DF-9851-4763-9E76-4044F37F9CDC}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1828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2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3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4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6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7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2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3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4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6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7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