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51B83DF-9851-4763-9E76-4044F37F9CDC}">
  <a:tblStyle styleId="{151B83DF-9851-4763-9E76-4044F37F9CD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3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{151B83DF-9851-4763-9E76-4044F37F9CDC}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828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1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2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3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4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5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6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7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8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9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1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2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3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4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5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6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7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8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9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0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800" u="none" cap="none" strike="noStrike"/>
                        <a:t>0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