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18"/>
    <p:restoredTop sz="96654"/>
  </p:normalViewPr>
  <p:slideViewPr>
    <p:cSldViewPr snapToGrid="0" snapToObjects="1">
      <p:cViewPr varScale="1">
        <p:scale>
          <a:sx n="93" d="100"/>
          <a:sy n="93" d="100"/>
        </p:scale>
        <p:origin x="341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64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63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765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61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6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599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84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0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841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524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3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766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CFC4C60-602C-D94E-ACB2-E14C91C5ED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10675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67087850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292140324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57527838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741471662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4081549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3580538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627467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118078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7703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9612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</TotalTime>
  <Words>20</Words>
  <Application>Microsoft Macintosh PowerPoint</Application>
  <PresentationFormat>Letter Paper (8.5x11 in)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5</cp:revision>
  <cp:lastPrinted>2020-12-31T15:43:53Z</cp:lastPrinted>
  <dcterms:created xsi:type="dcterms:W3CDTF">2020-10-09T13:44:12Z</dcterms:created>
  <dcterms:modified xsi:type="dcterms:W3CDTF">2020-12-31T15:46:58Z</dcterms:modified>
</cp:coreProperties>
</file>