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9B92AC-ACBC-4A4F-B551-0856836EEF0F}">
  <a:tblStyle styleId="{019B92AC-ACBC-4A4F-B551-0856836EEF0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6:notes"/>
          <p:cNvSpPr/>
          <p:nvPr>
            <p:ph idx="2" type="sldImg"/>
          </p:nvPr>
        </p:nvSpPr>
        <p:spPr>
          <a:xfrm>
            <a:off x="2271713" y="1143000"/>
            <a:ext cx="23145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3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0" name="Google Shape;90;p13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9" name="Google Shape;119;p1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0" name="Google Shape;120;p14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1" name="Google Shape;121;p14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2" name="Google Shape;122;p14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3" name="Google Shape;123;p14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4" name="Google Shape;124;p14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5" name="Google Shape;125;p14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7" name="Google Shape;127;p14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8" name="Google Shape;128;p14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29" name="Google Shape;129;p14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0" name="Google Shape;130;p14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1" name="Google Shape;131;p14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2" name="Google Shape;132;p14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4" name="Google Shape;134;p14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8" name="Google Shape;138;p14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39" name="Google Shape;139;p14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40" name="Google Shape;140;p14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41" name="Google Shape;141;p14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42" name="Google Shape;142;p14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  <p:sp>
        <p:nvSpPr>
          <p:cNvPr id="143" name="Google Shape;143;p14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Google Shape;149;p15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0" name="Google Shape;150;p15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1" name="Google Shape;151;p15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2" name="Google Shape;152;p15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3" name="Google Shape;153;p15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4" name="Google Shape;154;p15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5" name="Google Shape;155;p15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6" name="Google Shape;156;p15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7" name="Google Shape;157;p15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8" name="Google Shape;158;p15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59" name="Google Shape;159;p15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0" name="Google Shape;160;p15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1" name="Google Shape;161;p15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2" name="Google Shape;162;p15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3" name="Google Shape;163;p15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4" name="Google Shape;164;p15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5" name="Google Shape;165;p15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6" name="Google Shape;166;p15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8" name="Google Shape;168;p15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69" name="Google Shape;169;p15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70" name="Google Shape;170;p15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71" name="Google Shape;171;p15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72" name="Google Shape;172;p15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73" name="Google Shape;173;p15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0.001</a:t>
            </a: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-1658471" y="2832847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" name="Google Shape;180;p16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1" name="Google Shape;181;p16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2" name="Google Shape;182;p16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3" name="Google Shape;183;p16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4" name="Google Shape;184;p16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5" name="Google Shape;185;p16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6" name="Google Shape;186;p16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7" name="Google Shape;187;p16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8" name="Google Shape;188;p16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9" name="Google Shape;189;p16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0" name="Google Shape;190;p16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1" name="Google Shape;191;p16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2" name="Google Shape;192;p16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3" name="Google Shape;193;p16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4" name="Google Shape;194;p16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5" name="Google Shape;195;p16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6" name="Google Shape;196;p16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7" name="Google Shape;197;p16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8" name="Google Shape;198;p16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99" name="Google Shape;199;p16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0" name="Google Shape;200;p16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1" name="Google Shape;201;p16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2" name="Google Shape;202;p16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3" name="Google Shape;203;p16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4" name="Google Shape;204;p16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17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1" name="Google Shape;211;p17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6" name="Google Shape;216;p17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7" name="Google Shape;217;p17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8" name="Google Shape;218;p17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19" name="Google Shape;219;p17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0" name="Google Shape;220;p17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1" name="Google Shape;221;p17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2" name="Google Shape;222;p17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3" name="Google Shape;223;p17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4" name="Google Shape;224;p17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5" name="Google Shape;225;p17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6" name="Google Shape;226;p17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7" name="Google Shape;227;p17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8" name="Google Shape;228;p17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29" name="Google Shape;229;p17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30" name="Google Shape;230;p17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31" name="Google Shape;231;p17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32" name="Google Shape;232;p17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33" name="Google Shape;233;p17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  <p:sp>
        <p:nvSpPr>
          <p:cNvPr id="234" name="Google Shape;234;p17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18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{019B92AC-ACBC-4A4F-B551-0856836EEF0F}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24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50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lgDash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41" name="Google Shape;241;p18"/>
          <p:cNvSpPr/>
          <p:nvPr/>
        </p:nvSpPr>
        <p:spPr>
          <a:xfrm>
            <a:off x="165463" y="75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1849734" y="8346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3561577" y="9142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5281706" y="99386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158828" y="1626538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1843099" y="163450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3554942" y="1642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5275071" y="1650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166791" y="315151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0" name="Google Shape;250;p18"/>
          <p:cNvSpPr/>
          <p:nvPr/>
        </p:nvSpPr>
        <p:spPr>
          <a:xfrm>
            <a:off x="1851061" y="315947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1" name="Google Shape;251;p18"/>
          <p:cNvSpPr/>
          <p:nvPr/>
        </p:nvSpPr>
        <p:spPr>
          <a:xfrm>
            <a:off x="3562905" y="316743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2" name="Google Shape;252;p18"/>
          <p:cNvSpPr/>
          <p:nvPr/>
        </p:nvSpPr>
        <p:spPr>
          <a:xfrm>
            <a:off x="5283034" y="317539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3" name="Google Shape;253;p18"/>
          <p:cNvSpPr/>
          <p:nvPr/>
        </p:nvSpPr>
        <p:spPr>
          <a:xfrm>
            <a:off x="160156" y="4685770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4" name="Google Shape;254;p18"/>
          <p:cNvSpPr/>
          <p:nvPr/>
        </p:nvSpPr>
        <p:spPr>
          <a:xfrm>
            <a:off x="1844426" y="46937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5" name="Google Shape;255;p18"/>
          <p:cNvSpPr/>
          <p:nvPr/>
        </p:nvSpPr>
        <p:spPr>
          <a:xfrm>
            <a:off x="3556270" y="47016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6" name="Google Shape;256;p18"/>
          <p:cNvSpPr/>
          <p:nvPr/>
        </p:nvSpPr>
        <p:spPr>
          <a:xfrm>
            <a:off x="5276399" y="47096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7" name="Google Shape;257;p18"/>
          <p:cNvSpPr/>
          <p:nvPr/>
        </p:nvSpPr>
        <p:spPr>
          <a:xfrm>
            <a:off x="176079" y="6223539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8" name="Google Shape;258;p18"/>
          <p:cNvSpPr/>
          <p:nvPr/>
        </p:nvSpPr>
        <p:spPr>
          <a:xfrm>
            <a:off x="1860350" y="623150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59" name="Google Shape;259;p18"/>
          <p:cNvSpPr/>
          <p:nvPr/>
        </p:nvSpPr>
        <p:spPr>
          <a:xfrm>
            <a:off x="3572193" y="6239462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60" name="Google Shape;260;p18"/>
          <p:cNvSpPr/>
          <p:nvPr/>
        </p:nvSpPr>
        <p:spPr>
          <a:xfrm>
            <a:off x="5292322" y="6247424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61" name="Google Shape;261;p18"/>
          <p:cNvSpPr/>
          <p:nvPr/>
        </p:nvSpPr>
        <p:spPr>
          <a:xfrm>
            <a:off x="169444" y="7732631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62" name="Google Shape;262;p18"/>
          <p:cNvSpPr/>
          <p:nvPr/>
        </p:nvSpPr>
        <p:spPr>
          <a:xfrm>
            <a:off x="1853715" y="7740593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63" name="Google Shape;263;p18"/>
          <p:cNvSpPr/>
          <p:nvPr/>
        </p:nvSpPr>
        <p:spPr>
          <a:xfrm>
            <a:off x="3565558" y="7748555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  <p:sp>
        <p:nvSpPr>
          <p:cNvPr id="264" name="Google Shape;264;p18"/>
          <p:cNvSpPr/>
          <p:nvPr/>
        </p:nvSpPr>
        <p:spPr>
          <a:xfrm>
            <a:off x="5285687" y="7756517"/>
            <a:ext cx="1401272" cy="1345539"/>
          </a:xfrm>
          <a:prstGeom prst="ellipse">
            <a:avLst/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