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E4E3B48-E5DE-4DA0-A08F-9A47F85CCBD3}">
  <a:tblStyle styleId="{CE4E3B48-E5DE-4DA0-A08F-9A47F85CCBD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/>
          <p:nvPr>
            <p:ph idx="2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/>
          <p:nvPr>
            <p:ph idx="2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1772576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1227799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p13"/>
          <p:cNvGraphicFramePr/>
          <p:nvPr/>
        </p:nvGraphicFramePr>
        <p:xfrm>
          <a:off x="457200" y="16154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{CE4E3B48-E5DE-4DA0-A08F-9A47F85CCBD3}</a:tableStyleId>
              </a:tblPr>
              <a:tblGrid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</a:tblGrid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1.00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0" name="Google Shape;90;p13"/>
          <p:cNvSpPr/>
          <p:nvPr/>
        </p:nvSpPr>
        <p:spPr>
          <a:xfrm>
            <a:off x="457200" y="533400"/>
            <a:ext cx="5928360" cy="609600"/>
          </a:xfrm>
          <a:prstGeom prst="rect">
            <a:avLst/>
          </a:prstGeom>
          <a:solidFill>
            <a:srgbClr val="BFBFBF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Hundredths Chart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Google Shape;96;p14"/>
          <p:cNvGraphicFramePr/>
          <p:nvPr/>
        </p:nvGraphicFramePr>
        <p:xfrm>
          <a:off x="457200" y="16154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{CE4E3B48-E5DE-4DA0-A08F-9A47F85CCBD3}</a:tableStyleId>
              </a:tblPr>
              <a:tblGrid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</a:tblGrid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1.00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0.09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7" name="Google Shape;97;p14"/>
          <p:cNvSpPr/>
          <p:nvPr/>
        </p:nvSpPr>
        <p:spPr>
          <a:xfrm>
            <a:off x="457200" y="533400"/>
            <a:ext cx="5928360" cy="609600"/>
          </a:xfrm>
          <a:prstGeom prst="rect">
            <a:avLst/>
          </a:prstGeom>
          <a:solidFill>
            <a:srgbClr val="BFBFBF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Hundredths Chart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" name="Google Shape;103;p15"/>
          <p:cNvGraphicFramePr/>
          <p:nvPr/>
        </p:nvGraphicFramePr>
        <p:xfrm>
          <a:off x="457200" y="16154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{CE4E3B48-E5DE-4DA0-A08F-9A47F85CCBD3}</a:tableStyleId>
              </a:tblPr>
              <a:tblGrid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</a:tblGrid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4" name="Google Shape;104;p15"/>
          <p:cNvSpPr/>
          <p:nvPr/>
        </p:nvSpPr>
        <p:spPr>
          <a:xfrm>
            <a:off x="457200" y="533400"/>
            <a:ext cx="5928360" cy="609600"/>
          </a:xfrm>
          <a:prstGeom prst="rect">
            <a:avLst/>
          </a:prstGeom>
          <a:solidFill>
            <a:srgbClr val="BFBFBF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Tenths Chart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p16"/>
          <p:cNvGraphicFramePr/>
          <p:nvPr/>
        </p:nvGraphicFramePr>
        <p:xfrm>
          <a:off x="457200" y="16154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{CE4E3B48-E5DE-4DA0-A08F-9A47F85CCBD3}</a:tableStyleId>
              </a:tblPr>
              <a:tblGrid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  <a:gridCol w="592825"/>
              </a:tblGrid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0.1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0.2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0.3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0.4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0.5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0.6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0.7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0.8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0.9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1.0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1" name="Google Shape;111;p16"/>
          <p:cNvSpPr/>
          <p:nvPr/>
        </p:nvSpPr>
        <p:spPr>
          <a:xfrm>
            <a:off x="457200" y="533400"/>
            <a:ext cx="5928360" cy="609600"/>
          </a:xfrm>
          <a:prstGeom prst="rect">
            <a:avLst/>
          </a:prstGeom>
          <a:solidFill>
            <a:srgbClr val="BFBFBF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Tenths Chart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