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/>
    <p:restoredTop sz="91695"/>
  </p:normalViewPr>
  <p:slideViewPr>
    <p:cSldViewPr snapToGrid="0" snapToObjects="1">
      <p:cViewPr varScale="1">
        <p:scale>
          <a:sx n="138" d="100"/>
          <a:sy n="138" d="100"/>
        </p:scale>
        <p:origin x="41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Addition Strategy Observation Tool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874FE852-3649-2442-8578-5A26D197F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595819"/>
              </p:ext>
            </p:extLst>
          </p:nvPr>
        </p:nvGraphicFramePr>
        <p:xfrm>
          <a:off x="468744" y="738909"/>
          <a:ext cx="6052128" cy="77876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627911">
                  <a:extLst>
                    <a:ext uri="{9D8B030D-6E8A-4147-A177-3AD203B41FA5}">
                      <a16:colId xmlns:a16="http://schemas.microsoft.com/office/drawing/2014/main" val="233182527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28279870"/>
                    </a:ext>
                  </a:extLst>
                </a:gridCol>
                <a:gridCol w="858981">
                  <a:extLst>
                    <a:ext uri="{9D8B030D-6E8A-4147-A177-3AD203B41FA5}">
                      <a16:colId xmlns:a16="http://schemas.microsoft.com/office/drawing/2014/main" val="3237424941"/>
                    </a:ext>
                  </a:extLst>
                </a:gridCol>
                <a:gridCol w="1043709">
                  <a:extLst>
                    <a:ext uri="{9D8B030D-6E8A-4147-A177-3AD203B41FA5}">
                      <a16:colId xmlns:a16="http://schemas.microsoft.com/office/drawing/2014/main" val="3611753016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2988839264"/>
                    </a:ext>
                  </a:extLst>
                </a:gridCol>
                <a:gridCol w="822036">
                  <a:extLst>
                    <a:ext uri="{9D8B030D-6E8A-4147-A177-3AD203B41FA5}">
                      <a16:colId xmlns:a16="http://schemas.microsoft.com/office/drawing/2014/main" val="196573456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Addition 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Algorithm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7702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Count 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Make Tens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Compensation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Partial Sums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1100" dirty="0"/>
                        <a:t>Algorithm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064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46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298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510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228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6312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410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194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89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864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416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437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962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41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993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179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713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850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187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666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17</Words>
  <Application>Microsoft Macintosh PowerPoint</Application>
  <PresentationFormat>Letter Paper (8.5x11 in)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3</cp:revision>
  <dcterms:created xsi:type="dcterms:W3CDTF">2020-12-31T15:11:03Z</dcterms:created>
  <dcterms:modified xsi:type="dcterms:W3CDTF">2021-05-11T00:20:15Z</dcterms:modified>
</cp:coreProperties>
</file>