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7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462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99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50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93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10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41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88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52A24-68CF-1542-99E0-B3E9EB700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67A98-F7E5-C841-B3FD-ABB970192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Replace the xxx with the numbers you want to use.</a:t>
            </a:r>
          </a:p>
          <a:p>
            <a:r>
              <a:rPr lang="en-US" dirty="0"/>
              <a:t>Delete extra slides/pages.</a:t>
            </a:r>
          </a:p>
          <a:p>
            <a:r>
              <a:rPr lang="en-US" dirty="0"/>
              <a:t>Note that xxx does not represent a three-digit number. You can replace xxx with 29, 291, 2,955</a:t>
            </a:r>
            <a:r>
              <a:rPr lang="en-US"/>
              <a:t>, and so 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704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357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19667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055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55911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187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719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241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506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+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964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354</Words>
  <Application>Microsoft Office PowerPoint</Application>
  <PresentationFormat>Letter Paper (8.5x11 in)</PresentationFormat>
  <Paragraphs>114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Directions: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cp:lastPrinted>2020-12-31T15:31:08Z</cp:lastPrinted>
  <dcterms:created xsi:type="dcterms:W3CDTF">2020-12-31T15:11:03Z</dcterms:created>
  <dcterms:modified xsi:type="dcterms:W3CDTF">2021-04-01T23:07:36Z</dcterms:modified>
</cp:coreProperties>
</file>