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067"/>
    <p:restoredTop sz="91726"/>
  </p:normalViewPr>
  <p:slideViewPr>
    <p:cSldViewPr snapToGrid="0" snapToObjects="1">
      <p:cViewPr varScale="1">
        <p:scale>
          <a:sx n="152" d="100"/>
          <a:sy n="152" d="100"/>
        </p:scale>
        <p:origin x="6232" y="20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12/31/20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12/31/20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12/31/20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12/31/20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12/31/20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12/31/20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12/31/20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12/31/20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12/31/20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12/31/20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12/31/20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12/31/20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12/31/20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142A344A-5513-D24D-88B8-0442CA9F40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1379599"/>
              </p:ext>
            </p:extLst>
          </p:nvPr>
        </p:nvGraphicFramePr>
        <p:xfrm>
          <a:off x="221259" y="908805"/>
          <a:ext cx="3011088" cy="277395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0924">
                  <a:extLst>
                    <a:ext uri="{9D8B030D-6E8A-4147-A177-3AD203B41FA5}">
                      <a16:colId xmlns:a16="http://schemas.microsoft.com/office/drawing/2014/main" val="2864558798"/>
                    </a:ext>
                  </a:extLst>
                </a:gridCol>
                <a:gridCol w="250924">
                  <a:extLst>
                    <a:ext uri="{9D8B030D-6E8A-4147-A177-3AD203B41FA5}">
                      <a16:colId xmlns:a16="http://schemas.microsoft.com/office/drawing/2014/main" val="3343408883"/>
                    </a:ext>
                  </a:extLst>
                </a:gridCol>
                <a:gridCol w="250924">
                  <a:extLst>
                    <a:ext uri="{9D8B030D-6E8A-4147-A177-3AD203B41FA5}">
                      <a16:colId xmlns:a16="http://schemas.microsoft.com/office/drawing/2014/main" val="2958939807"/>
                    </a:ext>
                  </a:extLst>
                </a:gridCol>
                <a:gridCol w="250924">
                  <a:extLst>
                    <a:ext uri="{9D8B030D-6E8A-4147-A177-3AD203B41FA5}">
                      <a16:colId xmlns:a16="http://schemas.microsoft.com/office/drawing/2014/main" val="2592844790"/>
                    </a:ext>
                  </a:extLst>
                </a:gridCol>
                <a:gridCol w="250924">
                  <a:extLst>
                    <a:ext uri="{9D8B030D-6E8A-4147-A177-3AD203B41FA5}">
                      <a16:colId xmlns:a16="http://schemas.microsoft.com/office/drawing/2014/main" val="980519242"/>
                    </a:ext>
                  </a:extLst>
                </a:gridCol>
                <a:gridCol w="250924">
                  <a:extLst>
                    <a:ext uri="{9D8B030D-6E8A-4147-A177-3AD203B41FA5}">
                      <a16:colId xmlns:a16="http://schemas.microsoft.com/office/drawing/2014/main" val="1213431611"/>
                    </a:ext>
                  </a:extLst>
                </a:gridCol>
                <a:gridCol w="250924">
                  <a:extLst>
                    <a:ext uri="{9D8B030D-6E8A-4147-A177-3AD203B41FA5}">
                      <a16:colId xmlns:a16="http://schemas.microsoft.com/office/drawing/2014/main" val="2711817292"/>
                    </a:ext>
                  </a:extLst>
                </a:gridCol>
                <a:gridCol w="250924">
                  <a:extLst>
                    <a:ext uri="{9D8B030D-6E8A-4147-A177-3AD203B41FA5}">
                      <a16:colId xmlns:a16="http://schemas.microsoft.com/office/drawing/2014/main" val="2080351199"/>
                    </a:ext>
                  </a:extLst>
                </a:gridCol>
                <a:gridCol w="250924">
                  <a:extLst>
                    <a:ext uri="{9D8B030D-6E8A-4147-A177-3AD203B41FA5}">
                      <a16:colId xmlns:a16="http://schemas.microsoft.com/office/drawing/2014/main" val="4272252157"/>
                    </a:ext>
                  </a:extLst>
                </a:gridCol>
                <a:gridCol w="250924">
                  <a:extLst>
                    <a:ext uri="{9D8B030D-6E8A-4147-A177-3AD203B41FA5}">
                      <a16:colId xmlns:a16="http://schemas.microsoft.com/office/drawing/2014/main" val="4250257048"/>
                    </a:ext>
                  </a:extLst>
                </a:gridCol>
                <a:gridCol w="250924">
                  <a:extLst>
                    <a:ext uri="{9D8B030D-6E8A-4147-A177-3AD203B41FA5}">
                      <a16:colId xmlns:a16="http://schemas.microsoft.com/office/drawing/2014/main" val="1356951027"/>
                    </a:ext>
                  </a:extLst>
                </a:gridCol>
                <a:gridCol w="250924">
                  <a:extLst>
                    <a:ext uri="{9D8B030D-6E8A-4147-A177-3AD203B41FA5}">
                      <a16:colId xmlns:a16="http://schemas.microsoft.com/office/drawing/2014/main" val="860619596"/>
                    </a:ext>
                  </a:extLst>
                </a:gridCol>
              </a:tblGrid>
              <a:tr h="231163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+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0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1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2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3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4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5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6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7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8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9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10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6099224"/>
                  </a:ext>
                </a:extLst>
              </a:tr>
              <a:tr h="231163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0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0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3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4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5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6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7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8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9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10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9294879"/>
                  </a:ext>
                </a:extLst>
              </a:tr>
              <a:tr h="231163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1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3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4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5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6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7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8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9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10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11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9239700"/>
                  </a:ext>
                </a:extLst>
              </a:tr>
              <a:tr h="231163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2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3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4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5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6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7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8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9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10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11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12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1905998"/>
                  </a:ext>
                </a:extLst>
              </a:tr>
              <a:tr h="231163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3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3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4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5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6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7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8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9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10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11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12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13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8414843"/>
                  </a:ext>
                </a:extLst>
              </a:tr>
              <a:tr h="231163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4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4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5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6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7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8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9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10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11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12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13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14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3266170"/>
                  </a:ext>
                </a:extLst>
              </a:tr>
              <a:tr h="231163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5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5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6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7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8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9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10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11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12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13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14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15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2526601"/>
                  </a:ext>
                </a:extLst>
              </a:tr>
              <a:tr h="231163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6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6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7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8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9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10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11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12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13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14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15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16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2855886"/>
                  </a:ext>
                </a:extLst>
              </a:tr>
              <a:tr h="231163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7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7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8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9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10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11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12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13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14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15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16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17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7497486"/>
                  </a:ext>
                </a:extLst>
              </a:tr>
              <a:tr h="231163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8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8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9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10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11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12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13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14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15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16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17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18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3017138"/>
                  </a:ext>
                </a:extLst>
              </a:tr>
              <a:tr h="231163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9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9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10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11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12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13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14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15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16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17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18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19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8207011"/>
                  </a:ext>
                </a:extLst>
              </a:tr>
              <a:tr h="231163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10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10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11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12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13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14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15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16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17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18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19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20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5597540"/>
                  </a:ext>
                </a:extLst>
              </a:tr>
            </a:tbl>
          </a:graphicData>
        </a:graphic>
      </p:graphicFrame>
      <p:graphicFrame>
        <p:nvGraphicFramePr>
          <p:cNvPr id="7" name="Table 2">
            <a:extLst>
              <a:ext uri="{FF2B5EF4-FFF2-40B4-BE49-F238E27FC236}">
                <a16:creationId xmlns:a16="http://schemas.microsoft.com/office/drawing/2014/main" id="{F2FA83FE-0D7D-C841-B6FB-3FAB325F5A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9567698"/>
              </p:ext>
            </p:extLst>
          </p:nvPr>
        </p:nvGraphicFramePr>
        <p:xfrm>
          <a:off x="3625655" y="908805"/>
          <a:ext cx="3011088" cy="277395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0924">
                  <a:extLst>
                    <a:ext uri="{9D8B030D-6E8A-4147-A177-3AD203B41FA5}">
                      <a16:colId xmlns:a16="http://schemas.microsoft.com/office/drawing/2014/main" val="2864558798"/>
                    </a:ext>
                  </a:extLst>
                </a:gridCol>
                <a:gridCol w="250924">
                  <a:extLst>
                    <a:ext uri="{9D8B030D-6E8A-4147-A177-3AD203B41FA5}">
                      <a16:colId xmlns:a16="http://schemas.microsoft.com/office/drawing/2014/main" val="3343408883"/>
                    </a:ext>
                  </a:extLst>
                </a:gridCol>
                <a:gridCol w="250924">
                  <a:extLst>
                    <a:ext uri="{9D8B030D-6E8A-4147-A177-3AD203B41FA5}">
                      <a16:colId xmlns:a16="http://schemas.microsoft.com/office/drawing/2014/main" val="2958939807"/>
                    </a:ext>
                  </a:extLst>
                </a:gridCol>
                <a:gridCol w="250924">
                  <a:extLst>
                    <a:ext uri="{9D8B030D-6E8A-4147-A177-3AD203B41FA5}">
                      <a16:colId xmlns:a16="http://schemas.microsoft.com/office/drawing/2014/main" val="2592844790"/>
                    </a:ext>
                  </a:extLst>
                </a:gridCol>
                <a:gridCol w="250924">
                  <a:extLst>
                    <a:ext uri="{9D8B030D-6E8A-4147-A177-3AD203B41FA5}">
                      <a16:colId xmlns:a16="http://schemas.microsoft.com/office/drawing/2014/main" val="980519242"/>
                    </a:ext>
                  </a:extLst>
                </a:gridCol>
                <a:gridCol w="250924">
                  <a:extLst>
                    <a:ext uri="{9D8B030D-6E8A-4147-A177-3AD203B41FA5}">
                      <a16:colId xmlns:a16="http://schemas.microsoft.com/office/drawing/2014/main" val="1213431611"/>
                    </a:ext>
                  </a:extLst>
                </a:gridCol>
                <a:gridCol w="250924">
                  <a:extLst>
                    <a:ext uri="{9D8B030D-6E8A-4147-A177-3AD203B41FA5}">
                      <a16:colId xmlns:a16="http://schemas.microsoft.com/office/drawing/2014/main" val="2711817292"/>
                    </a:ext>
                  </a:extLst>
                </a:gridCol>
                <a:gridCol w="250924">
                  <a:extLst>
                    <a:ext uri="{9D8B030D-6E8A-4147-A177-3AD203B41FA5}">
                      <a16:colId xmlns:a16="http://schemas.microsoft.com/office/drawing/2014/main" val="2080351199"/>
                    </a:ext>
                  </a:extLst>
                </a:gridCol>
                <a:gridCol w="250924">
                  <a:extLst>
                    <a:ext uri="{9D8B030D-6E8A-4147-A177-3AD203B41FA5}">
                      <a16:colId xmlns:a16="http://schemas.microsoft.com/office/drawing/2014/main" val="4272252157"/>
                    </a:ext>
                  </a:extLst>
                </a:gridCol>
                <a:gridCol w="250924">
                  <a:extLst>
                    <a:ext uri="{9D8B030D-6E8A-4147-A177-3AD203B41FA5}">
                      <a16:colId xmlns:a16="http://schemas.microsoft.com/office/drawing/2014/main" val="4250257048"/>
                    </a:ext>
                  </a:extLst>
                </a:gridCol>
                <a:gridCol w="250924">
                  <a:extLst>
                    <a:ext uri="{9D8B030D-6E8A-4147-A177-3AD203B41FA5}">
                      <a16:colId xmlns:a16="http://schemas.microsoft.com/office/drawing/2014/main" val="1356951027"/>
                    </a:ext>
                  </a:extLst>
                </a:gridCol>
                <a:gridCol w="250924">
                  <a:extLst>
                    <a:ext uri="{9D8B030D-6E8A-4147-A177-3AD203B41FA5}">
                      <a16:colId xmlns:a16="http://schemas.microsoft.com/office/drawing/2014/main" val="860619596"/>
                    </a:ext>
                  </a:extLst>
                </a:gridCol>
              </a:tblGrid>
              <a:tr h="231163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+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0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1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2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3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4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5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6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7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8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9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10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6099224"/>
                  </a:ext>
                </a:extLst>
              </a:tr>
              <a:tr h="231163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0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0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3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4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5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6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7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8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9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10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9294879"/>
                  </a:ext>
                </a:extLst>
              </a:tr>
              <a:tr h="231163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1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3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4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5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6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7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8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9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10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11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9239700"/>
                  </a:ext>
                </a:extLst>
              </a:tr>
              <a:tr h="231163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2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3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4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5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6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7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8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9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10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11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12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1905998"/>
                  </a:ext>
                </a:extLst>
              </a:tr>
              <a:tr h="231163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3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3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4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5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6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7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8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9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10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11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12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13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8414843"/>
                  </a:ext>
                </a:extLst>
              </a:tr>
              <a:tr h="231163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4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4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5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6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7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8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9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10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11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12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13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14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3266170"/>
                  </a:ext>
                </a:extLst>
              </a:tr>
              <a:tr h="231163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5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5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6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7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8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9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10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11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12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13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14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15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2526601"/>
                  </a:ext>
                </a:extLst>
              </a:tr>
              <a:tr h="231163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6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6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7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8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9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10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11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12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13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14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15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16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2855886"/>
                  </a:ext>
                </a:extLst>
              </a:tr>
              <a:tr h="231163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7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7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8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9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10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11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12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13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14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15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16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17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7497486"/>
                  </a:ext>
                </a:extLst>
              </a:tr>
              <a:tr h="231163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8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8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9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10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11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12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13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14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15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16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17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18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3017138"/>
                  </a:ext>
                </a:extLst>
              </a:tr>
              <a:tr h="231163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9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9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10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11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12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13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14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15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16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17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18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19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8207011"/>
                  </a:ext>
                </a:extLst>
              </a:tr>
              <a:tr h="231163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10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10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11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12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13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14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15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16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17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18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19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20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5597540"/>
                  </a:ext>
                </a:extLst>
              </a:tr>
            </a:tbl>
          </a:graphicData>
        </a:graphic>
      </p:graphicFrame>
      <p:graphicFrame>
        <p:nvGraphicFramePr>
          <p:cNvPr id="8" name="Table 2">
            <a:extLst>
              <a:ext uri="{FF2B5EF4-FFF2-40B4-BE49-F238E27FC236}">
                <a16:creationId xmlns:a16="http://schemas.microsoft.com/office/drawing/2014/main" id="{A788A7E0-2507-AA49-BAC1-A5049A0083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0677764"/>
              </p:ext>
            </p:extLst>
          </p:nvPr>
        </p:nvGraphicFramePr>
        <p:xfrm>
          <a:off x="219930" y="5461239"/>
          <a:ext cx="3011088" cy="277395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0924">
                  <a:extLst>
                    <a:ext uri="{9D8B030D-6E8A-4147-A177-3AD203B41FA5}">
                      <a16:colId xmlns:a16="http://schemas.microsoft.com/office/drawing/2014/main" val="2864558798"/>
                    </a:ext>
                  </a:extLst>
                </a:gridCol>
                <a:gridCol w="250924">
                  <a:extLst>
                    <a:ext uri="{9D8B030D-6E8A-4147-A177-3AD203B41FA5}">
                      <a16:colId xmlns:a16="http://schemas.microsoft.com/office/drawing/2014/main" val="3343408883"/>
                    </a:ext>
                  </a:extLst>
                </a:gridCol>
                <a:gridCol w="250924">
                  <a:extLst>
                    <a:ext uri="{9D8B030D-6E8A-4147-A177-3AD203B41FA5}">
                      <a16:colId xmlns:a16="http://schemas.microsoft.com/office/drawing/2014/main" val="2958939807"/>
                    </a:ext>
                  </a:extLst>
                </a:gridCol>
                <a:gridCol w="250924">
                  <a:extLst>
                    <a:ext uri="{9D8B030D-6E8A-4147-A177-3AD203B41FA5}">
                      <a16:colId xmlns:a16="http://schemas.microsoft.com/office/drawing/2014/main" val="2592844790"/>
                    </a:ext>
                  </a:extLst>
                </a:gridCol>
                <a:gridCol w="250924">
                  <a:extLst>
                    <a:ext uri="{9D8B030D-6E8A-4147-A177-3AD203B41FA5}">
                      <a16:colId xmlns:a16="http://schemas.microsoft.com/office/drawing/2014/main" val="980519242"/>
                    </a:ext>
                  </a:extLst>
                </a:gridCol>
                <a:gridCol w="250924">
                  <a:extLst>
                    <a:ext uri="{9D8B030D-6E8A-4147-A177-3AD203B41FA5}">
                      <a16:colId xmlns:a16="http://schemas.microsoft.com/office/drawing/2014/main" val="1213431611"/>
                    </a:ext>
                  </a:extLst>
                </a:gridCol>
                <a:gridCol w="250924">
                  <a:extLst>
                    <a:ext uri="{9D8B030D-6E8A-4147-A177-3AD203B41FA5}">
                      <a16:colId xmlns:a16="http://schemas.microsoft.com/office/drawing/2014/main" val="2711817292"/>
                    </a:ext>
                  </a:extLst>
                </a:gridCol>
                <a:gridCol w="250924">
                  <a:extLst>
                    <a:ext uri="{9D8B030D-6E8A-4147-A177-3AD203B41FA5}">
                      <a16:colId xmlns:a16="http://schemas.microsoft.com/office/drawing/2014/main" val="2080351199"/>
                    </a:ext>
                  </a:extLst>
                </a:gridCol>
                <a:gridCol w="250924">
                  <a:extLst>
                    <a:ext uri="{9D8B030D-6E8A-4147-A177-3AD203B41FA5}">
                      <a16:colId xmlns:a16="http://schemas.microsoft.com/office/drawing/2014/main" val="4272252157"/>
                    </a:ext>
                  </a:extLst>
                </a:gridCol>
                <a:gridCol w="250924">
                  <a:extLst>
                    <a:ext uri="{9D8B030D-6E8A-4147-A177-3AD203B41FA5}">
                      <a16:colId xmlns:a16="http://schemas.microsoft.com/office/drawing/2014/main" val="4250257048"/>
                    </a:ext>
                  </a:extLst>
                </a:gridCol>
                <a:gridCol w="250924">
                  <a:extLst>
                    <a:ext uri="{9D8B030D-6E8A-4147-A177-3AD203B41FA5}">
                      <a16:colId xmlns:a16="http://schemas.microsoft.com/office/drawing/2014/main" val="1356951027"/>
                    </a:ext>
                  </a:extLst>
                </a:gridCol>
                <a:gridCol w="250924">
                  <a:extLst>
                    <a:ext uri="{9D8B030D-6E8A-4147-A177-3AD203B41FA5}">
                      <a16:colId xmlns:a16="http://schemas.microsoft.com/office/drawing/2014/main" val="860619596"/>
                    </a:ext>
                  </a:extLst>
                </a:gridCol>
              </a:tblGrid>
              <a:tr h="231163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+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0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1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2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3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4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5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6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7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8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9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10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6099224"/>
                  </a:ext>
                </a:extLst>
              </a:tr>
              <a:tr h="231163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0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0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3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4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5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6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7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8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9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10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9294879"/>
                  </a:ext>
                </a:extLst>
              </a:tr>
              <a:tr h="231163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1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3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4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5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6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7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8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9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10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11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9239700"/>
                  </a:ext>
                </a:extLst>
              </a:tr>
              <a:tr h="231163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2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3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4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5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6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7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8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9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10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11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12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1905998"/>
                  </a:ext>
                </a:extLst>
              </a:tr>
              <a:tr h="231163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3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3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4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5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6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7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8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9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10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11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12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13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8414843"/>
                  </a:ext>
                </a:extLst>
              </a:tr>
              <a:tr h="231163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4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4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5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6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7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8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9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10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11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12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13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14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3266170"/>
                  </a:ext>
                </a:extLst>
              </a:tr>
              <a:tr h="231163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5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5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6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7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8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9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10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11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12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13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14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15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2526601"/>
                  </a:ext>
                </a:extLst>
              </a:tr>
              <a:tr h="231163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6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6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7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8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9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10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11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12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13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14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15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16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2855886"/>
                  </a:ext>
                </a:extLst>
              </a:tr>
              <a:tr h="231163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7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7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8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9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10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11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12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13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14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15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16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17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7497486"/>
                  </a:ext>
                </a:extLst>
              </a:tr>
              <a:tr h="231163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8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8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9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10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11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12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13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14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15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16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17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18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3017138"/>
                  </a:ext>
                </a:extLst>
              </a:tr>
              <a:tr h="231163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9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9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10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11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12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13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14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15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16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17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18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19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8207011"/>
                  </a:ext>
                </a:extLst>
              </a:tr>
              <a:tr h="231163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10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10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11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12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13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14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15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16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17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18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19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20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5597540"/>
                  </a:ext>
                </a:extLst>
              </a:tr>
            </a:tbl>
          </a:graphicData>
        </a:graphic>
      </p:graphicFrame>
      <p:graphicFrame>
        <p:nvGraphicFramePr>
          <p:cNvPr id="9" name="Table 2">
            <a:extLst>
              <a:ext uri="{FF2B5EF4-FFF2-40B4-BE49-F238E27FC236}">
                <a16:creationId xmlns:a16="http://schemas.microsoft.com/office/drawing/2014/main" id="{914B2CE3-5881-CE47-A713-04072DDBA6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269416"/>
              </p:ext>
            </p:extLst>
          </p:nvPr>
        </p:nvGraphicFramePr>
        <p:xfrm>
          <a:off x="3624326" y="5461239"/>
          <a:ext cx="3011088" cy="277395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0924">
                  <a:extLst>
                    <a:ext uri="{9D8B030D-6E8A-4147-A177-3AD203B41FA5}">
                      <a16:colId xmlns:a16="http://schemas.microsoft.com/office/drawing/2014/main" val="2864558798"/>
                    </a:ext>
                  </a:extLst>
                </a:gridCol>
                <a:gridCol w="250924">
                  <a:extLst>
                    <a:ext uri="{9D8B030D-6E8A-4147-A177-3AD203B41FA5}">
                      <a16:colId xmlns:a16="http://schemas.microsoft.com/office/drawing/2014/main" val="3343408883"/>
                    </a:ext>
                  </a:extLst>
                </a:gridCol>
                <a:gridCol w="250924">
                  <a:extLst>
                    <a:ext uri="{9D8B030D-6E8A-4147-A177-3AD203B41FA5}">
                      <a16:colId xmlns:a16="http://schemas.microsoft.com/office/drawing/2014/main" val="2958939807"/>
                    </a:ext>
                  </a:extLst>
                </a:gridCol>
                <a:gridCol w="250924">
                  <a:extLst>
                    <a:ext uri="{9D8B030D-6E8A-4147-A177-3AD203B41FA5}">
                      <a16:colId xmlns:a16="http://schemas.microsoft.com/office/drawing/2014/main" val="2592844790"/>
                    </a:ext>
                  </a:extLst>
                </a:gridCol>
                <a:gridCol w="250924">
                  <a:extLst>
                    <a:ext uri="{9D8B030D-6E8A-4147-A177-3AD203B41FA5}">
                      <a16:colId xmlns:a16="http://schemas.microsoft.com/office/drawing/2014/main" val="980519242"/>
                    </a:ext>
                  </a:extLst>
                </a:gridCol>
                <a:gridCol w="250924">
                  <a:extLst>
                    <a:ext uri="{9D8B030D-6E8A-4147-A177-3AD203B41FA5}">
                      <a16:colId xmlns:a16="http://schemas.microsoft.com/office/drawing/2014/main" val="1213431611"/>
                    </a:ext>
                  </a:extLst>
                </a:gridCol>
                <a:gridCol w="250924">
                  <a:extLst>
                    <a:ext uri="{9D8B030D-6E8A-4147-A177-3AD203B41FA5}">
                      <a16:colId xmlns:a16="http://schemas.microsoft.com/office/drawing/2014/main" val="2711817292"/>
                    </a:ext>
                  </a:extLst>
                </a:gridCol>
                <a:gridCol w="250924">
                  <a:extLst>
                    <a:ext uri="{9D8B030D-6E8A-4147-A177-3AD203B41FA5}">
                      <a16:colId xmlns:a16="http://schemas.microsoft.com/office/drawing/2014/main" val="2080351199"/>
                    </a:ext>
                  </a:extLst>
                </a:gridCol>
                <a:gridCol w="250924">
                  <a:extLst>
                    <a:ext uri="{9D8B030D-6E8A-4147-A177-3AD203B41FA5}">
                      <a16:colId xmlns:a16="http://schemas.microsoft.com/office/drawing/2014/main" val="4272252157"/>
                    </a:ext>
                  </a:extLst>
                </a:gridCol>
                <a:gridCol w="250924">
                  <a:extLst>
                    <a:ext uri="{9D8B030D-6E8A-4147-A177-3AD203B41FA5}">
                      <a16:colId xmlns:a16="http://schemas.microsoft.com/office/drawing/2014/main" val="4250257048"/>
                    </a:ext>
                  </a:extLst>
                </a:gridCol>
                <a:gridCol w="250924">
                  <a:extLst>
                    <a:ext uri="{9D8B030D-6E8A-4147-A177-3AD203B41FA5}">
                      <a16:colId xmlns:a16="http://schemas.microsoft.com/office/drawing/2014/main" val="1356951027"/>
                    </a:ext>
                  </a:extLst>
                </a:gridCol>
                <a:gridCol w="250924">
                  <a:extLst>
                    <a:ext uri="{9D8B030D-6E8A-4147-A177-3AD203B41FA5}">
                      <a16:colId xmlns:a16="http://schemas.microsoft.com/office/drawing/2014/main" val="860619596"/>
                    </a:ext>
                  </a:extLst>
                </a:gridCol>
              </a:tblGrid>
              <a:tr h="231163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+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0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1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2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3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4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5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6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7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8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9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10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6099224"/>
                  </a:ext>
                </a:extLst>
              </a:tr>
              <a:tr h="231163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0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0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3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4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5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6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7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8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9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10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9294879"/>
                  </a:ext>
                </a:extLst>
              </a:tr>
              <a:tr h="231163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1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3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4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5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6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7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8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9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10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11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9239700"/>
                  </a:ext>
                </a:extLst>
              </a:tr>
              <a:tr h="231163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2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3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4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5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6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7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8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9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10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11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12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1905998"/>
                  </a:ext>
                </a:extLst>
              </a:tr>
              <a:tr h="231163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3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3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4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5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6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7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8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9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10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11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12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13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8414843"/>
                  </a:ext>
                </a:extLst>
              </a:tr>
              <a:tr h="231163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4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4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5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6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7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8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9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10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11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12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13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14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3266170"/>
                  </a:ext>
                </a:extLst>
              </a:tr>
              <a:tr h="231163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5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5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6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7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8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9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10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11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12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13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14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15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2526601"/>
                  </a:ext>
                </a:extLst>
              </a:tr>
              <a:tr h="231163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6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6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7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8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9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10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11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12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13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14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15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16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2855886"/>
                  </a:ext>
                </a:extLst>
              </a:tr>
              <a:tr h="231163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7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7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8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9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10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11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12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13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14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15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16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17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7497486"/>
                  </a:ext>
                </a:extLst>
              </a:tr>
              <a:tr h="231163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8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8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9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10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11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12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13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14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15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16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17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18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3017138"/>
                  </a:ext>
                </a:extLst>
              </a:tr>
              <a:tr h="231163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9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9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10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11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12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13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14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15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16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17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18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19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8207011"/>
                  </a:ext>
                </a:extLst>
              </a:tr>
              <a:tr h="231163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10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10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11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12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13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14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15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16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17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18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19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20</a:t>
                      </a:r>
                    </a:p>
                  </a:txBody>
                  <a:tcPr marL="47792" marR="47792" marT="23895" marB="238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55975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</TotalTime>
  <Words>577</Words>
  <Application>Microsoft Macintosh PowerPoint</Application>
  <PresentationFormat>Letter Paper (8.5x11 in)</PresentationFormat>
  <Paragraphs>577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John J. SanGiovanni</cp:lastModifiedBy>
  <cp:revision>4</cp:revision>
  <dcterms:created xsi:type="dcterms:W3CDTF">2020-12-31T15:11:03Z</dcterms:created>
  <dcterms:modified xsi:type="dcterms:W3CDTF">2020-12-31T19:58:29Z</dcterms:modified>
</cp:coreProperties>
</file>