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67"/>
    <p:restoredTop sz="91726"/>
  </p:normalViewPr>
  <p:slideViewPr>
    <p:cSldViewPr snapToGrid="0" snapToObjects="1">
      <p:cViewPr varScale="1">
        <p:scale>
          <a:sx n="93" d="100"/>
          <a:sy n="93" d="100"/>
        </p:scale>
        <p:origin x="2745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142A344A-5513-D24D-88B8-0442CA9F40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980164"/>
              </p:ext>
            </p:extLst>
          </p:nvPr>
        </p:nvGraphicFramePr>
        <p:xfrm>
          <a:off x="548430" y="1412145"/>
          <a:ext cx="5761140" cy="53074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80095">
                  <a:extLst>
                    <a:ext uri="{9D8B030D-6E8A-4147-A177-3AD203B41FA5}">
                      <a16:colId xmlns:a16="http://schemas.microsoft.com/office/drawing/2014/main" val="2864558798"/>
                    </a:ext>
                  </a:extLst>
                </a:gridCol>
                <a:gridCol w="480095">
                  <a:extLst>
                    <a:ext uri="{9D8B030D-6E8A-4147-A177-3AD203B41FA5}">
                      <a16:colId xmlns:a16="http://schemas.microsoft.com/office/drawing/2014/main" val="3343408883"/>
                    </a:ext>
                  </a:extLst>
                </a:gridCol>
                <a:gridCol w="480095">
                  <a:extLst>
                    <a:ext uri="{9D8B030D-6E8A-4147-A177-3AD203B41FA5}">
                      <a16:colId xmlns:a16="http://schemas.microsoft.com/office/drawing/2014/main" val="2958939807"/>
                    </a:ext>
                  </a:extLst>
                </a:gridCol>
                <a:gridCol w="480095">
                  <a:extLst>
                    <a:ext uri="{9D8B030D-6E8A-4147-A177-3AD203B41FA5}">
                      <a16:colId xmlns:a16="http://schemas.microsoft.com/office/drawing/2014/main" val="2592844790"/>
                    </a:ext>
                  </a:extLst>
                </a:gridCol>
                <a:gridCol w="480095">
                  <a:extLst>
                    <a:ext uri="{9D8B030D-6E8A-4147-A177-3AD203B41FA5}">
                      <a16:colId xmlns:a16="http://schemas.microsoft.com/office/drawing/2014/main" val="980519242"/>
                    </a:ext>
                  </a:extLst>
                </a:gridCol>
                <a:gridCol w="480095">
                  <a:extLst>
                    <a:ext uri="{9D8B030D-6E8A-4147-A177-3AD203B41FA5}">
                      <a16:colId xmlns:a16="http://schemas.microsoft.com/office/drawing/2014/main" val="1213431611"/>
                    </a:ext>
                  </a:extLst>
                </a:gridCol>
                <a:gridCol w="480095">
                  <a:extLst>
                    <a:ext uri="{9D8B030D-6E8A-4147-A177-3AD203B41FA5}">
                      <a16:colId xmlns:a16="http://schemas.microsoft.com/office/drawing/2014/main" val="2711817292"/>
                    </a:ext>
                  </a:extLst>
                </a:gridCol>
                <a:gridCol w="480095">
                  <a:extLst>
                    <a:ext uri="{9D8B030D-6E8A-4147-A177-3AD203B41FA5}">
                      <a16:colId xmlns:a16="http://schemas.microsoft.com/office/drawing/2014/main" val="2080351199"/>
                    </a:ext>
                  </a:extLst>
                </a:gridCol>
                <a:gridCol w="480095">
                  <a:extLst>
                    <a:ext uri="{9D8B030D-6E8A-4147-A177-3AD203B41FA5}">
                      <a16:colId xmlns:a16="http://schemas.microsoft.com/office/drawing/2014/main" val="4272252157"/>
                    </a:ext>
                  </a:extLst>
                </a:gridCol>
                <a:gridCol w="480095">
                  <a:extLst>
                    <a:ext uri="{9D8B030D-6E8A-4147-A177-3AD203B41FA5}">
                      <a16:colId xmlns:a16="http://schemas.microsoft.com/office/drawing/2014/main" val="4250257048"/>
                    </a:ext>
                  </a:extLst>
                </a:gridCol>
                <a:gridCol w="480095">
                  <a:extLst>
                    <a:ext uri="{9D8B030D-6E8A-4147-A177-3AD203B41FA5}">
                      <a16:colId xmlns:a16="http://schemas.microsoft.com/office/drawing/2014/main" val="1356951027"/>
                    </a:ext>
                  </a:extLst>
                </a:gridCol>
                <a:gridCol w="480095">
                  <a:extLst>
                    <a:ext uri="{9D8B030D-6E8A-4147-A177-3AD203B41FA5}">
                      <a16:colId xmlns:a16="http://schemas.microsoft.com/office/drawing/2014/main" val="860619596"/>
                    </a:ext>
                  </a:extLst>
                </a:gridCol>
              </a:tblGrid>
              <a:tr h="442286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+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6099224"/>
                  </a:ext>
                </a:extLst>
              </a:tr>
              <a:tr h="442286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9294879"/>
                  </a:ext>
                </a:extLst>
              </a:tr>
              <a:tr h="442286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9239700"/>
                  </a:ext>
                </a:extLst>
              </a:tr>
              <a:tr h="442286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1905998"/>
                  </a:ext>
                </a:extLst>
              </a:tr>
              <a:tr h="442286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8414843"/>
                  </a:ext>
                </a:extLst>
              </a:tr>
              <a:tr h="442286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3266170"/>
                  </a:ext>
                </a:extLst>
              </a:tr>
              <a:tr h="442286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2526601"/>
                  </a:ext>
                </a:extLst>
              </a:tr>
              <a:tr h="442286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2855886"/>
                  </a:ext>
                </a:extLst>
              </a:tr>
              <a:tr h="442286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7497486"/>
                  </a:ext>
                </a:extLst>
              </a:tr>
              <a:tr h="442286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3017138"/>
                  </a:ext>
                </a:extLst>
              </a:tr>
              <a:tr h="442286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8207011"/>
                  </a:ext>
                </a:extLst>
              </a:tr>
              <a:tr h="442286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5597540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F6F45E73-006D-334E-998E-9862AA5DE292}"/>
              </a:ext>
            </a:extLst>
          </p:cNvPr>
          <p:cNvSpPr/>
          <p:nvPr/>
        </p:nvSpPr>
        <p:spPr>
          <a:xfrm>
            <a:off x="548430" y="327171"/>
            <a:ext cx="5761140" cy="7717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Addition Chart</a:t>
            </a:r>
          </a:p>
        </p:txBody>
      </p:sp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147</Words>
  <Application>Microsoft Office PowerPoint</Application>
  <PresentationFormat>Letter Paper (8.5x11 in)</PresentationFormat>
  <Paragraphs>146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4</cp:revision>
  <dcterms:created xsi:type="dcterms:W3CDTF">2020-12-31T15:11:03Z</dcterms:created>
  <dcterms:modified xsi:type="dcterms:W3CDTF">2021-04-01T23:06:08Z</dcterms:modified>
</cp:coreProperties>
</file>