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juXnknnTpvE68UFR97EJG52RRF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B1983E3-A664-4185-BD4A-E79152614AEB}">
  <a:tblStyle styleId="{2B1983E3-A664-4185-BD4A-E79152614AEB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tcBdr/>
        <a:fill>
          <a:solidFill>
            <a:srgbClr val="CDD4E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DD4E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6"/>
  </p:normalViewPr>
  <p:slideViewPr>
    <p:cSldViewPr snapToGrid="0" snapToObjects="1">
      <p:cViewPr>
        <p:scale>
          <a:sx n="160" d="100"/>
          <a:sy n="160" d="100"/>
        </p:scale>
        <p:origin x="139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9" Type="http://customschemas.google.com/relationships/presentationmetadata" Target="metadata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8939840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69840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e131a6803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4" name="Google Shape;154;ge131a6803e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ge131a6803e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3157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e131a6803e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6" name="Google Shape;246;ge131a6803e_0_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ge131a6803e_0_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8108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It Close</a:t>
            </a:r>
            <a:endParaRPr/>
          </a:p>
        </p:txBody>
      </p:sp>
      <p:sp>
        <p:nvSpPr>
          <p:cNvPr id="90" name="Google Shape;90;p1"/>
          <p:cNvSpPr/>
          <p:nvPr/>
        </p:nvSpPr>
        <p:spPr>
          <a:xfrm>
            <a:off x="145657" y="619821"/>
            <a:ext cx="6238364" cy="56644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Use digit cards to make a multiplication problem. The product of the problem is the target. Deal new digit cards to make a multiplication problem that is close to the target. The player closest to the target gets a point.</a:t>
            </a:r>
            <a:endParaRPr/>
          </a:p>
        </p:txBody>
      </p:sp>
      <p:graphicFrame>
        <p:nvGraphicFramePr>
          <p:cNvPr id="91" name="Google Shape;91;p1"/>
          <p:cNvGraphicFramePr/>
          <p:nvPr>
            <p:extLst>
              <p:ext uri="{D42A27DB-BD31-4B8C-83A1-F6EECF244321}">
                <p14:modId xmlns:p14="http://schemas.microsoft.com/office/powerpoint/2010/main" val="503393391"/>
              </p:ext>
            </p:extLst>
          </p:nvPr>
        </p:nvGraphicFramePr>
        <p:xfrm>
          <a:off x="237279" y="1186262"/>
          <a:ext cx="6356450" cy="7538325"/>
        </p:xfrm>
        <a:graphic>
          <a:graphicData uri="http://schemas.openxmlformats.org/drawingml/2006/table">
            <a:tbl>
              <a:tblPr firstRow="1" firstCol="1" bandRow="1">
                <a:noFill/>
                <a:tableStyleId>{2B1983E3-A664-4185-BD4A-E79152614AEB}</a:tableStyleId>
              </a:tblPr>
              <a:tblGrid>
                <a:gridCol w="3178225"/>
                <a:gridCol w="3178225"/>
              </a:tblGrid>
              <a:tr h="455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Target Problem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 dirty="0"/>
                        <a:t>My Problem</a:t>
                      </a:r>
                      <a:endParaRPr sz="100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 dirty="0"/>
                        <a:t>(give yourself a </a:t>
                      </a:r>
                      <a:r>
                        <a:rPr lang="en-US" sz="800" u="none" strike="noStrike" cap="none" dirty="0" smtClean="0"/>
                        <a:t>✓ </a:t>
                      </a:r>
                      <a:r>
                        <a:rPr lang="en-US" sz="800" u="none" strike="noStrike" cap="none" dirty="0"/>
                        <a:t>if you are closest to the target)</a:t>
                      </a:r>
                      <a:endParaRPr sz="10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F7F7F"/>
                    </a:solidFill>
                  </a:tcPr>
                </a:tc>
              </a:tr>
              <a:tr h="1180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×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x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  <a:tr h="1180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  <a:tr h="1180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  <a:tr h="1180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  <a:tr h="1180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  <a:tr h="1180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 dirty="0"/>
                        <a:t> </a:t>
                      </a:r>
                      <a:endParaRPr sz="10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92" name="Google Shape;92;p1"/>
          <p:cNvSpPr/>
          <p:nvPr/>
        </p:nvSpPr>
        <p:spPr>
          <a:xfrm>
            <a:off x="333175" y="20155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"/>
          <p:cNvSpPr/>
          <p:nvPr/>
        </p:nvSpPr>
        <p:spPr>
          <a:xfrm>
            <a:off x="930725" y="24757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"/>
          <p:cNvSpPr/>
          <p:nvPr/>
        </p:nvSpPr>
        <p:spPr>
          <a:xfrm>
            <a:off x="1087188" y="20155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"/>
          <p:cNvSpPr txBox="1"/>
          <p:nvPr/>
        </p:nvSpPr>
        <p:spPr>
          <a:xfrm>
            <a:off x="1609800" y="1938425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2025000" y="20155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"/>
          <p:cNvSpPr/>
          <p:nvPr/>
        </p:nvSpPr>
        <p:spPr>
          <a:xfrm>
            <a:off x="384950" y="3161550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"/>
          <p:cNvSpPr/>
          <p:nvPr/>
        </p:nvSpPr>
        <p:spPr>
          <a:xfrm>
            <a:off x="982500" y="3621750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"/>
          <p:cNvSpPr/>
          <p:nvPr/>
        </p:nvSpPr>
        <p:spPr>
          <a:xfrm>
            <a:off x="1138963" y="3161550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1"/>
          <p:cNvSpPr txBox="1"/>
          <p:nvPr/>
        </p:nvSpPr>
        <p:spPr>
          <a:xfrm>
            <a:off x="1661575" y="3084450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2076775" y="3161550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1"/>
          <p:cNvSpPr/>
          <p:nvPr/>
        </p:nvSpPr>
        <p:spPr>
          <a:xfrm>
            <a:off x="499625" y="438467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1"/>
          <p:cNvSpPr/>
          <p:nvPr/>
        </p:nvSpPr>
        <p:spPr>
          <a:xfrm>
            <a:off x="1097175" y="484487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1"/>
          <p:cNvSpPr/>
          <p:nvPr/>
        </p:nvSpPr>
        <p:spPr>
          <a:xfrm>
            <a:off x="1253638" y="438467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"/>
          <p:cNvSpPr txBox="1"/>
          <p:nvPr/>
        </p:nvSpPr>
        <p:spPr>
          <a:xfrm>
            <a:off x="1776250" y="4307575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"/>
          <p:cNvSpPr/>
          <p:nvPr/>
        </p:nvSpPr>
        <p:spPr>
          <a:xfrm>
            <a:off x="2191450" y="438467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"/>
          <p:cNvSpPr/>
          <p:nvPr/>
        </p:nvSpPr>
        <p:spPr>
          <a:xfrm>
            <a:off x="499625" y="5530700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1"/>
          <p:cNvSpPr/>
          <p:nvPr/>
        </p:nvSpPr>
        <p:spPr>
          <a:xfrm>
            <a:off x="1097175" y="5990900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1"/>
          <p:cNvSpPr/>
          <p:nvPr/>
        </p:nvSpPr>
        <p:spPr>
          <a:xfrm>
            <a:off x="1253638" y="5530700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1"/>
          <p:cNvSpPr txBox="1"/>
          <p:nvPr/>
        </p:nvSpPr>
        <p:spPr>
          <a:xfrm>
            <a:off x="1776250" y="5453600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"/>
          <p:cNvSpPr/>
          <p:nvPr/>
        </p:nvSpPr>
        <p:spPr>
          <a:xfrm>
            <a:off x="2191450" y="5530700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1"/>
          <p:cNvSpPr/>
          <p:nvPr/>
        </p:nvSpPr>
        <p:spPr>
          <a:xfrm>
            <a:off x="499625" y="66767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1"/>
          <p:cNvSpPr/>
          <p:nvPr/>
        </p:nvSpPr>
        <p:spPr>
          <a:xfrm>
            <a:off x="1097175" y="71369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1"/>
          <p:cNvSpPr/>
          <p:nvPr/>
        </p:nvSpPr>
        <p:spPr>
          <a:xfrm>
            <a:off x="1253638" y="66767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1"/>
          <p:cNvSpPr txBox="1"/>
          <p:nvPr/>
        </p:nvSpPr>
        <p:spPr>
          <a:xfrm>
            <a:off x="1776250" y="6599625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"/>
          <p:cNvSpPr/>
          <p:nvPr/>
        </p:nvSpPr>
        <p:spPr>
          <a:xfrm>
            <a:off x="2191450" y="66767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1"/>
          <p:cNvSpPr/>
          <p:nvPr/>
        </p:nvSpPr>
        <p:spPr>
          <a:xfrm>
            <a:off x="499625" y="7899850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1"/>
          <p:cNvSpPr/>
          <p:nvPr/>
        </p:nvSpPr>
        <p:spPr>
          <a:xfrm>
            <a:off x="1097175" y="8360050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1"/>
          <p:cNvSpPr/>
          <p:nvPr/>
        </p:nvSpPr>
        <p:spPr>
          <a:xfrm>
            <a:off x="1253638" y="7899850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1"/>
          <p:cNvSpPr txBox="1"/>
          <p:nvPr/>
        </p:nvSpPr>
        <p:spPr>
          <a:xfrm>
            <a:off x="1776250" y="7822750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"/>
          <p:cNvSpPr/>
          <p:nvPr/>
        </p:nvSpPr>
        <p:spPr>
          <a:xfrm>
            <a:off x="2191450" y="7899850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1"/>
          <p:cNvSpPr/>
          <p:nvPr/>
        </p:nvSpPr>
        <p:spPr>
          <a:xfrm>
            <a:off x="3716825" y="20155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1"/>
          <p:cNvSpPr/>
          <p:nvPr/>
        </p:nvSpPr>
        <p:spPr>
          <a:xfrm>
            <a:off x="4314375" y="24757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1"/>
          <p:cNvSpPr/>
          <p:nvPr/>
        </p:nvSpPr>
        <p:spPr>
          <a:xfrm>
            <a:off x="4470838" y="20155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1"/>
          <p:cNvSpPr txBox="1"/>
          <p:nvPr/>
        </p:nvSpPr>
        <p:spPr>
          <a:xfrm>
            <a:off x="4993450" y="1938425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"/>
          <p:cNvSpPr/>
          <p:nvPr/>
        </p:nvSpPr>
        <p:spPr>
          <a:xfrm>
            <a:off x="5408650" y="20155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1"/>
          <p:cNvSpPr/>
          <p:nvPr/>
        </p:nvSpPr>
        <p:spPr>
          <a:xfrm>
            <a:off x="3716825" y="3161550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1"/>
          <p:cNvSpPr/>
          <p:nvPr/>
        </p:nvSpPr>
        <p:spPr>
          <a:xfrm>
            <a:off x="4314375" y="3621750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1"/>
          <p:cNvSpPr/>
          <p:nvPr/>
        </p:nvSpPr>
        <p:spPr>
          <a:xfrm>
            <a:off x="4470838" y="3161550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1"/>
          <p:cNvSpPr txBox="1"/>
          <p:nvPr/>
        </p:nvSpPr>
        <p:spPr>
          <a:xfrm>
            <a:off x="4993450" y="3084450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"/>
          <p:cNvSpPr/>
          <p:nvPr/>
        </p:nvSpPr>
        <p:spPr>
          <a:xfrm>
            <a:off x="5408650" y="3161550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1"/>
          <p:cNvSpPr/>
          <p:nvPr/>
        </p:nvSpPr>
        <p:spPr>
          <a:xfrm>
            <a:off x="3708725" y="430757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"/>
          <p:cNvSpPr/>
          <p:nvPr/>
        </p:nvSpPr>
        <p:spPr>
          <a:xfrm>
            <a:off x="4306275" y="476777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1"/>
          <p:cNvSpPr/>
          <p:nvPr/>
        </p:nvSpPr>
        <p:spPr>
          <a:xfrm>
            <a:off x="4462738" y="430757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"/>
          <p:cNvSpPr txBox="1"/>
          <p:nvPr/>
        </p:nvSpPr>
        <p:spPr>
          <a:xfrm>
            <a:off x="4985350" y="4230475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"/>
          <p:cNvSpPr/>
          <p:nvPr/>
        </p:nvSpPr>
        <p:spPr>
          <a:xfrm>
            <a:off x="5400550" y="430757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1"/>
          <p:cNvSpPr/>
          <p:nvPr/>
        </p:nvSpPr>
        <p:spPr>
          <a:xfrm>
            <a:off x="3708725" y="5530700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1"/>
          <p:cNvSpPr/>
          <p:nvPr/>
        </p:nvSpPr>
        <p:spPr>
          <a:xfrm>
            <a:off x="4306275" y="5990900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1"/>
          <p:cNvSpPr/>
          <p:nvPr/>
        </p:nvSpPr>
        <p:spPr>
          <a:xfrm>
            <a:off x="4462738" y="5530700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1"/>
          <p:cNvSpPr txBox="1"/>
          <p:nvPr/>
        </p:nvSpPr>
        <p:spPr>
          <a:xfrm>
            <a:off x="4985350" y="5453600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"/>
          <p:cNvSpPr/>
          <p:nvPr/>
        </p:nvSpPr>
        <p:spPr>
          <a:xfrm>
            <a:off x="5400550" y="5530700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"/>
          <p:cNvSpPr/>
          <p:nvPr/>
        </p:nvSpPr>
        <p:spPr>
          <a:xfrm>
            <a:off x="3773075" y="66767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1"/>
          <p:cNvSpPr/>
          <p:nvPr/>
        </p:nvSpPr>
        <p:spPr>
          <a:xfrm>
            <a:off x="4370625" y="71369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1"/>
          <p:cNvSpPr/>
          <p:nvPr/>
        </p:nvSpPr>
        <p:spPr>
          <a:xfrm>
            <a:off x="4527088" y="66767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"/>
          <p:cNvSpPr txBox="1"/>
          <p:nvPr/>
        </p:nvSpPr>
        <p:spPr>
          <a:xfrm>
            <a:off x="5049700" y="6599625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"/>
          <p:cNvSpPr/>
          <p:nvPr/>
        </p:nvSpPr>
        <p:spPr>
          <a:xfrm>
            <a:off x="5464900" y="66767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1"/>
          <p:cNvSpPr/>
          <p:nvPr/>
        </p:nvSpPr>
        <p:spPr>
          <a:xfrm>
            <a:off x="3708725" y="7822750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"/>
          <p:cNvSpPr/>
          <p:nvPr/>
        </p:nvSpPr>
        <p:spPr>
          <a:xfrm>
            <a:off x="4306275" y="8282950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"/>
          <p:cNvSpPr/>
          <p:nvPr/>
        </p:nvSpPr>
        <p:spPr>
          <a:xfrm>
            <a:off x="4462738" y="7822750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"/>
          <p:cNvSpPr txBox="1"/>
          <p:nvPr/>
        </p:nvSpPr>
        <p:spPr>
          <a:xfrm>
            <a:off x="4985350" y="7745650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"/>
          <p:cNvSpPr/>
          <p:nvPr/>
        </p:nvSpPr>
        <p:spPr>
          <a:xfrm>
            <a:off x="5400550" y="7822750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e131a6803e_0_0"/>
          <p:cNvSpPr/>
          <p:nvPr/>
        </p:nvSpPr>
        <p:spPr>
          <a:xfrm>
            <a:off x="145657" y="145658"/>
            <a:ext cx="6546600" cy="5664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It Close</a:t>
            </a:r>
            <a:endParaRPr/>
          </a:p>
        </p:txBody>
      </p:sp>
      <p:sp>
        <p:nvSpPr>
          <p:cNvPr id="158" name="Google Shape;158;ge131a6803e_0_0"/>
          <p:cNvSpPr/>
          <p:nvPr/>
        </p:nvSpPr>
        <p:spPr>
          <a:xfrm>
            <a:off x="145657" y="619821"/>
            <a:ext cx="6238500" cy="5664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Use digit cards to make a multiplication problem. The product of the problem is the target. Deal new digit cards to make a multiplication problem that is close to the target. The player closest to the target gets a point.</a:t>
            </a:r>
            <a:endParaRPr/>
          </a:p>
        </p:txBody>
      </p:sp>
      <p:graphicFrame>
        <p:nvGraphicFramePr>
          <p:cNvPr id="159" name="Google Shape;159;ge131a6803e_0_0"/>
          <p:cNvGraphicFramePr/>
          <p:nvPr>
            <p:extLst>
              <p:ext uri="{D42A27DB-BD31-4B8C-83A1-F6EECF244321}">
                <p14:modId xmlns:p14="http://schemas.microsoft.com/office/powerpoint/2010/main" val="853421468"/>
              </p:ext>
            </p:extLst>
          </p:nvPr>
        </p:nvGraphicFramePr>
        <p:xfrm>
          <a:off x="237279" y="1186262"/>
          <a:ext cx="6356450" cy="7538325"/>
        </p:xfrm>
        <a:graphic>
          <a:graphicData uri="http://schemas.openxmlformats.org/drawingml/2006/table">
            <a:tbl>
              <a:tblPr firstRow="1" firstCol="1" bandRow="1">
                <a:noFill/>
                <a:tableStyleId>{2B1983E3-A664-4185-BD4A-E79152614AEB}</a:tableStyleId>
              </a:tblPr>
              <a:tblGrid>
                <a:gridCol w="3178225"/>
                <a:gridCol w="3178225"/>
              </a:tblGrid>
              <a:tr h="455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 dirty="0"/>
                        <a:t>Target Problem</a:t>
                      </a:r>
                      <a:endParaRPr sz="10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 dirty="0"/>
                        <a:t>My Problem</a:t>
                      </a:r>
                      <a:endParaRPr sz="100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 dirty="0"/>
                        <a:t>(give yourself a </a:t>
                      </a:r>
                      <a:r>
                        <a:rPr lang="en-US" sz="800" u="none" strike="noStrike" cap="none" dirty="0" smtClean="0"/>
                        <a:t>✓ </a:t>
                      </a:r>
                      <a:r>
                        <a:rPr lang="en-US" sz="800" u="none" strike="noStrike" cap="none" dirty="0"/>
                        <a:t>if you are closest to the target)</a:t>
                      </a:r>
                      <a:endParaRPr sz="10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F7F7F"/>
                    </a:solidFill>
                  </a:tcPr>
                </a:tc>
              </a:tr>
              <a:tr h="1180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  <a:tr h="1180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  <a:tr h="1180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  <a:tr h="1180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  <a:tr h="1180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  <a:tr h="1180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 dirty="0"/>
                        <a:t> </a:t>
                      </a:r>
                      <a:endParaRPr sz="10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60" name="Google Shape;160;ge131a6803e_0_0"/>
          <p:cNvSpPr/>
          <p:nvPr/>
        </p:nvSpPr>
        <p:spPr>
          <a:xfrm>
            <a:off x="351250" y="20155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ge131a6803e_0_0"/>
          <p:cNvSpPr/>
          <p:nvPr/>
        </p:nvSpPr>
        <p:spPr>
          <a:xfrm>
            <a:off x="930725" y="24757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ge131a6803e_0_0"/>
          <p:cNvSpPr/>
          <p:nvPr/>
        </p:nvSpPr>
        <p:spPr>
          <a:xfrm>
            <a:off x="1058750" y="20155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ge131a6803e_0_0"/>
          <p:cNvSpPr txBox="1"/>
          <p:nvPr/>
        </p:nvSpPr>
        <p:spPr>
          <a:xfrm>
            <a:off x="1609800" y="1938425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ge131a6803e_0_0"/>
          <p:cNvSpPr/>
          <p:nvPr/>
        </p:nvSpPr>
        <p:spPr>
          <a:xfrm>
            <a:off x="2025000" y="20155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ge131a6803e_0_0"/>
          <p:cNvSpPr/>
          <p:nvPr/>
        </p:nvSpPr>
        <p:spPr>
          <a:xfrm>
            <a:off x="2705100" y="20155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ge131a6803e_0_0"/>
          <p:cNvSpPr/>
          <p:nvPr/>
        </p:nvSpPr>
        <p:spPr>
          <a:xfrm>
            <a:off x="2576550" y="24757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ge131a6803e_0_0"/>
          <p:cNvSpPr/>
          <p:nvPr/>
        </p:nvSpPr>
        <p:spPr>
          <a:xfrm>
            <a:off x="379175" y="31238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ge131a6803e_0_0"/>
          <p:cNvSpPr/>
          <p:nvPr/>
        </p:nvSpPr>
        <p:spPr>
          <a:xfrm>
            <a:off x="958650" y="35840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ge131a6803e_0_0"/>
          <p:cNvSpPr/>
          <p:nvPr/>
        </p:nvSpPr>
        <p:spPr>
          <a:xfrm>
            <a:off x="1086675" y="31238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ge131a6803e_0_0"/>
          <p:cNvSpPr txBox="1"/>
          <p:nvPr/>
        </p:nvSpPr>
        <p:spPr>
          <a:xfrm>
            <a:off x="1637725" y="3046725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ge131a6803e_0_0"/>
          <p:cNvSpPr/>
          <p:nvPr/>
        </p:nvSpPr>
        <p:spPr>
          <a:xfrm>
            <a:off x="2052925" y="31238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ge131a6803e_0_0"/>
          <p:cNvSpPr/>
          <p:nvPr/>
        </p:nvSpPr>
        <p:spPr>
          <a:xfrm>
            <a:off x="2733025" y="31238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ge131a6803e_0_0"/>
          <p:cNvSpPr/>
          <p:nvPr/>
        </p:nvSpPr>
        <p:spPr>
          <a:xfrm>
            <a:off x="2604475" y="35840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ge131a6803e_0_0"/>
          <p:cNvSpPr/>
          <p:nvPr/>
        </p:nvSpPr>
        <p:spPr>
          <a:xfrm>
            <a:off x="407100" y="43092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ge131a6803e_0_0"/>
          <p:cNvSpPr/>
          <p:nvPr/>
        </p:nvSpPr>
        <p:spPr>
          <a:xfrm>
            <a:off x="986575" y="47694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ge131a6803e_0_0"/>
          <p:cNvSpPr/>
          <p:nvPr/>
        </p:nvSpPr>
        <p:spPr>
          <a:xfrm>
            <a:off x="1114600" y="43092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ge131a6803e_0_0"/>
          <p:cNvSpPr txBox="1"/>
          <p:nvPr/>
        </p:nvSpPr>
        <p:spPr>
          <a:xfrm>
            <a:off x="1665650" y="4232125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ge131a6803e_0_0"/>
          <p:cNvSpPr/>
          <p:nvPr/>
        </p:nvSpPr>
        <p:spPr>
          <a:xfrm>
            <a:off x="2080850" y="43092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ge131a6803e_0_0"/>
          <p:cNvSpPr/>
          <p:nvPr/>
        </p:nvSpPr>
        <p:spPr>
          <a:xfrm>
            <a:off x="2760950" y="43092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e131a6803e_0_0"/>
          <p:cNvSpPr/>
          <p:nvPr/>
        </p:nvSpPr>
        <p:spPr>
          <a:xfrm>
            <a:off x="2632400" y="47694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ge131a6803e_0_0"/>
          <p:cNvSpPr/>
          <p:nvPr/>
        </p:nvSpPr>
        <p:spPr>
          <a:xfrm>
            <a:off x="435025" y="54946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ge131a6803e_0_0"/>
          <p:cNvSpPr/>
          <p:nvPr/>
        </p:nvSpPr>
        <p:spPr>
          <a:xfrm>
            <a:off x="1014500" y="59548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ge131a6803e_0_0"/>
          <p:cNvSpPr/>
          <p:nvPr/>
        </p:nvSpPr>
        <p:spPr>
          <a:xfrm>
            <a:off x="1142525" y="54946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ge131a6803e_0_0"/>
          <p:cNvSpPr txBox="1"/>
          <p:nvPr/>
        </p:nvSpPr>
        <p:spPr>
          <a:xfrm>
            <a:off x="1693575" y="5417525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ge131a6803e_0_0"/>
          <p:cNvSpPr/>
          <p:nvPr/>
        </p:nvSpPr>
        <p:spPr>
          <a:xfrm>
            <a:off x="2108775" y="54946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ge131a6803e_0_0"/>
          <p:cNvSpPr/>
          <p:nvPr/>
        </p:nvSpPr>
        <p:spPr>
          <a:xfrm>
            <a:off x="2788875" y="54946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ge131a6803e_0_0"/>
          <p:cNvSpPr/>
          <p:nvPr/>
        </p:nvSpPr>
        <p:spPr>
          <a:xfrm>
            <a:off x="2660325" y="59548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ge131a6803e_0_0"/>
          <p:cNvSpPr/>
          <p:nvPr/>
        </p:nvSpPr>
        <p:spPr>
          <a:xfrm>
            <a:off x="407100" y="66800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ge131a6803e_0_0"/>
          <p:cNvSpPr/>
          <p:nvPr/>
        </p:nvSpPr>
        <p:spPr>
          <a:xfrm>
            <a:off x="986575" y="71402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ge131a6803e_0_0"/>
          <p:cNvSpPr/>
          <p:nvPr/>
        </p:nvSpPr>
        <p:spPr>
          <a:xfrm>
            <a:off x="1114600" y="66800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ge131a6803e_0_0"/>
          <p:cNvSpPr txBox="1"/>
          <p:nvPr/>
        </p:nvSpPr>
        <p:spPr>
          <a:xfrm>
            <a:off x="1665650" y="6602925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ge131a6803e_0_0"/>
          <p:cNvSpPr/>
          <p:nvPr/>
        </p:nvSpPr>
        <p:spPr>
          <a:xfrm>
            <a:off x="2080850" y="66800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ge131a6803e_0_0"/>
          <p:cNvSpPr/>
          <p:nvPr/>
        </p:nvSpPr>
        <p:spPr>
          <a:xfrm>
            <a:off x="2760950" y="66800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ge131a6803e_0_0"/>
          <p:cNvSpPr/>
          <p:nvPr/>
        </p:nvSpPr>
        <p:spPr>
          <a:xfrm>
            <a:off x="2632400" y="71402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ge131a6803e_0_0"/>
          <p:cNvSpPr/>
          <p:nvPr/>
        </p:nvSpPr>
        <p:spPr>
          <a:xfrm>
            <a:off x="407100" y="78654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ge131a6803e_0_0"/>
          <p:cNvSpPr/>
          <p:nvPr/>
        </p:nvSpPr>
        <p:spPr>
          <a:xfrm>
            <a:off x="986575" y="83256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ge131a6803e_0_0"/>
          <p:cNvSpPr/>
          <p:nvPr/>
        </p:nvSpPr>
        <p:spPr>
          <a:xfrm>
            <a:off x="1114600" y="78654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ge131a6803e_0_0"/>
          <p:cNvSpPr txBox="1"/>
          <p:nvPr/>
        </p:nvSpPr>
        <p:spPr>
          <a:xfrm>
            <a:off x="1665650" y="7788325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ge131a6803e_0_0"/>
          <p:cNvSpPr/>
          <p:nvPr/>
        </p:nvSpPr>
        <p:spPr>
          <a:xfrm>
            <a:off x="2080850" y="78654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ge131a6803e_0_0"/>
          <p:cNvSpPr/>
          <p:nvPr/>
        </p:nvSpPr>
        <p:spPr>
          <a:xfrm>
            <a:off x="2760950" y="78654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ge131a6803e_0_0"/>
          <p:cNvSpPr/>
          <p:nvPr/>
        </p:nvSpPr>
        <p:spPr>
          <a:xfrm>
            <a:off x="2632400" y="83256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ge131a6803e_0_0"/>
          <p:cNvSpPr/>
          <p:nvPr/>
        </p:nvSpPr>
        <p:spPr>
          <a:xfrm>
            <a:off x="3542275" y="20155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ge131a6803e_0_0"/>
          <p:cNvSpPr/>
          <p:nvPr/>
        </p:nvSpPr>
        <p:spPr>
          <a:xfrm>
            <a:off x="4121750" y="24757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ge131a6803e_0_0"/>
          <p:cNvSpPr/>
          <p:nvPr/>
        </p:nvSpPr>
        <p:spPr>
          <a:xfrm>
            <a:off x="4249775" y="20155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ge131a6803e_0_0"/>
          <p:cNvSpPr txBox="1"/>
          <p:nvPr/>
        </p:nvSpPr>
        <p:spPr>
          <a:xfrm>
            <a:off x="4800825" y="1938425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ge131a6803e_0_0"/>
          <p:cNvSpPr/>
          <p:nvPr/>
        </p:nvSpPr>
        <p:spPr>
          <a:xfrm>
            <a:off x="5216025" y="20155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ge131a6803e_0_0"/>
          <p:cNvSpPr/>
          <p:nvPr/>
        </p:nvSpPr>
        <p:spPr>
          <a:xfrm>
            <a:off x="5896125" y="20155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ge131a6803e_0_0"/>
          <p:cNvSpPr/>
          <p:nvPr/>
        </p:nvSpPr>
        <p:spPr>
          <a:xfrm>
            <a:off x="5767575" y="24757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ge131a6803e_0_0"/>
          <p:cNvSpPr/>
          <p:nvPr/>
        </p:nvSpPr>
        <p:spPr>
          <a:xfrm>
            <a:off x="3570200" y="31238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ge131a6803e_0_0"/>
          <p:cNvSpPr/>
          <p:nvPr/>
        </p:nvSpPr>
        <p:spPr>
          <a:xfrm>
            <a:off x="4149675" y="35840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ge131a6803e_0_0"/>
          <p:cNvSpPr/>
          <p:nvPr/>
        </p:nvSpPr>
        <p:spPr>
          <a:xfrm>
            <a:off x="4277700" y="31238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ge131a6803e_0_0"/>
          <p:cNvSpPr txBox="1"/>
          <p:nvPr/>
        </p:nvSpPr>
        <p:spPr>
          <a:xfrm>
            <a:off x="4828750" y="3046725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ge131a6803e_0_0"/>
          <p:cNvSpPr/>
          <p:nvPr/>
        </p:nvSpPr>
        <p:spPr>
          <a:xfrm>
            <a:off x="5243950" y="31238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ge131a6803e_0_0"/>
          <p:cNvSpPr/>
          <p:nvPr/>
        </p:nvSpPr>
        <p:spPr>
          <a:xfrm>
            <a:off x="5924050" y="31238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ge131a6803e_0_0"/>
          <p:cNvSpPr/>
          <p:nvPr/>
        </p:nvSpPr>
        <p:spPr>
          <a:xfrm>
            <a:off x="5795500" y="35840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ge131a6803e_0_0"/>
          <p:cNvSpPr/>
          <p:nvPr/>
        </p:nvSpPr>
        <p:spPr>
          <a:xfrm>
            <a:off x="3598125" y="43092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ge131a6803e_0_0"/>
          <p:cNvSpPr/>
          <p:nvPr/>
        </p:nvSpPr>
        <p:spPr>
          <a:xfrm>
            <a:off x="4177600" y="47694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ge131a6803e_0_0"/>
          <p:cNvSpPr/>
          <p:nvPr/>
        </p:nvSpPr>
        <p:spPr>
          <a:xfrm>
            <a:off x="4305625" y="43092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ge131a6803e_0_0"/>
          <p:cNvSpPr txBox="1"/>
          <p:nvPr/>
        </p:nvSpPr>
        <p:spPr>
          <a:xfrm>
            <a:off x="4856675" y="4232125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ge131a6803e_0_0"/>
          <p:cNvSpPr/>
          <p:nvPr/>
        </p:nvSpPr>
        <p:spPr>
          <a:xfrm>
            <a:off x="5271875" y="43092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ge131a6803e_0_0"/>
          <p:cNvSpPr/>
          <p:nvPr/>
        </p:nvSpPr>
        <p:spPr>
          <a:xfrm>
            <a:off x="5951975" y="43092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ge131a6803e_0_0"/>
          <p:cNvSpPr/>
          <p:nvPr/>
        </p:nvSpPr>
        <p:spPr>
          <a:xfrm>
            <a:off x="5823425" y="47694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ge131a6803e_0_0"/>
          <p:cNvSpPr/>
          <p:nvPr/>
        </p:nvSpPr>
        <p:spPr>
          <a:xfrm>
            <a:off x="3570200" y="54946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ge131a6803e_0_0"/>
          <p:cNvSpPr/>
          <p:nvPr/>
        </p:nvSpPr>
        <p:spPr>
          <a:xfrm>
            <a:off x="4149675" y="59548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ge131a6803e_0_0"/>
          <p:cNvSpPr/>
          <p:nvPr/>
        </p:nvSpPr>
        <p:spPr>
          <a:xfrm>
            <a:off x="4277700" y="54946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ge131a6803e_0_0"/>
          <p:cNvSpPr txBox="1"/>
          <p:nvPr/>
        </p:nvSpPr>
        <p:spPr>
          <a:xfrm>
            <a:off x="4828750" y="5417525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ge131a6803e_0_0"/>
          <p:cNvSpPr/>
          <p:nvPr/>
        </p:nvSpPr>
        <p:spPr>
          <a:xfrm>
            <a:off x="5243950" y="54946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ge131a6803e_0_0"/>
          <p:cNvSpPr/>
          <p:nvPr/>
        </p:nvSpPr>
        <p:spPr>
          <a:xfrm>
            <a:off x="5924050" y="54946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ge131a6803e_0_0"/>
          <p:cNvSpPr/>
          <p:nvPr/>
        </p:nvSpPr>
        <p:spPr>
          <a:xfrm>
            <a:off x="5795500" y="59548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ge131a6803e_0_0"/>
          <p:cNvSpPr/>
          <p:nvPr/>
        </p:nvSpPr>
        <p:spPr>
          <a:xfrm>
            <a:off x="3598125" y="66800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ge131a6803e_0_0"/>
          <p:cNvSpPr/>
          <p:nvPr/>
        </p:nvSpPr>
        <p:spPr>
          <a:xfrm>
            <a:off x="4177600" y="71402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ge131a6803e_0_0"/>
          <p:cNvSpPr/>
          <p:nvPr/>
        </p:nvSpPr>
        <p:spPr>
          <a:xfrm>
            <a:off x="4305625" y="66800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ge131a6803e_0_0"/>
          <p:cNvSpPr txBox="1"/>
          <p:nvPr/>
        </p:nvSpPr>
        <p:spPr>
          <a:xfrm>
            <a:off x="4856675" y="6602925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ge131a6803e_0_0"/>
          <p:cNvSpPr/>
          <p:nvPr/>
        </p:nvSpPr>
        <p:spPr>
          <a:xfrm>
            <a:off x="5271875" y="66800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ge131a6803e_0_0"/>
          <p:cNvSpPr/>
          <p:nvPr/>
        </p:nvSpPr>
        <p:spPr>
          <a:xfrm>
            <a:off x="5951975" y="66800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ge131a6803e_0_0"/>
          <p:cNvSpPr/>
          <p:nvPr/>
        </p:nvSpPr>
        <p:spPr>
          <a:xfrm>
            <a:off x="5823425" y="71402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ge131a6803e_0_0"/>
          <p:cNvSpPr/>
          <p:nvPr/>
        </p:nvSpPr>
        <p:spPr>
          <a:xfrm>
            <a:off x="3598125" y="78654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ge131a6803e_0_0"/>
          <p:cNvSpPr/>
          <p:nvPr/>
        </p:nvSpPr>
        <p:spPr>
          <a:xfrm>
            <a:off x="4177600" y="83256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ge131a6803e_0_0"/>
          <p:cNvSpPr/>
          <p:nvPr/>
        </p:nvSpPr>
        <p:spPr>
          <a:xfrm>
            <a:off x="4305625" y="78654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ge131a6803e_0_0"/>
          <p:cNvSpPr txBox="1"/>
          <p:nvPr/>
        </p:nvSpPr>
        <p:spPr>
          <a:xfrm>
            <a:off x="4856675" y="7788325"/>
            <a:ext cx="4152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Calibri"/>
                <a:ea typeface="Calibri"/>
                <a:cs typeface="Calibri"/>
                <a:sym typeface="Calibri"/>
              </a:rPr>
              <a:t>×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ge131a6803e_0_0"/>
          <p:cNvSpPr/>
          <p:nvPr/>
        </p:nvSpPr>
        <p:spPr>
          <a:xfrm>
            <a:off x="5271875" y="78654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ge131a6803e_0_0"/>
          <p:cNvSpPr/>
          <p:nvPr/>
        </p:nvSpPr>
        <p:spPr>
          <a:xfrm>
            <a:off x="5951975" y="7865425"/>
            <a:ext cx="522600" cy="584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ge131a6803e_0_0"/>
          <p:cNvSpPr/>
          <p:nvPr/>
        </p:nvSpPr>
        <p:spPr>
          <a:xfrm>
            <a:off x="5823425" y="8325625"/>
            <a:ext cx="99600" cy="124500"/>
          </a:xfrm>
          <a:prstGeom prst="ellipse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e131a6803e_0_7"/>
          <p:cNvSpPr/>
          <p:nvPr/>
        </p:nvSpPr>
        <p:spPr>
          <a:xfrm>
            <a:off x="145657" y="145658"/>
            <a:ext cx="6546600" cy="5664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It Close</a:t>
            </a:r>
            <a:endParaRPr/>
          </a:p>
        </p:txBody>
      </p:sp>
      <p:sp>
        <p:nvSpPr>
          <p:cNvPr id="250" name="Google Shape;250;ge131a6803e_0_7"/>
          <p:cNvSpPr/>
          <p:nvPr/>
        </p:nvSpPr>
        <p:spPr>
          <a:xfrm>
            <a:off x="145657" y="619821"/>
            <a:ext cx="6238500" cy="5664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-US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Use digit cards to make a multiplication problem. The product of the problem is the target. Deal new digit cards to make a multiplication problem that is close to the target. The player closest to the target gets a point.</a:t>
            </a:r>
            <a:endParaRPr/>
          </a:p>
        </p:txBody>
      </p:sp>
      <p:graphicFrame>
        <p:nvGraphicFramePr>
          <p:cNvPr id="251" name="Google Shape;251;ge131a6803e_0_7"/>
          <p:cNvGraphicFramePr/>
          <p:nvPr>
            <p:extLst>
              <p:ext uri="{D42A27DB-BD31-4B8C-83A1-F6EECF244321}">
                <p14:modId xmlns:p14="http://schemas.microsoft.com/office/powerpoint/2010/main" val="1899457348"/>
              </p:ext>
            </p:extLst>
          </p:nvPr>
        </p:nvGraphicFramePr>
        <p:xfrm>
          <a:off x="237279" y="1186262"/>
          <a:ext cx="6356450" cy="7538325"/>
        </p:xfrm>
        <a:graphic>
          <a:graphicData uri="http://schemas.openxmlformats.org/drawingml/2006/table">
            <a:tbl>
              <a:tblPr firstRow="1" firstCol="1" bandRow="1">
                <a:noFill/>
                <a:tableStyleId>{2B1983E3-A664-4185-BD4A-E79152614AEB}</a:tableStyleId>
              </a:tblPr>
              <a:tblGrid>
                <a:gridCol w="3178225"/>
                <a:gridCol w="3178225"/>
              </a:tblGrid>
              <a:tr h="455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Target Problem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 dirty="0"/>
                        <a:t>My Problem</a:t>
                      </a:r>
                      <a:endParaRPr sz="1000" u="none" strike="noStrike" cap="none"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strike="noStrike" cap="none"/>
                        <a:t>(give yourself a </a:t>
                      </a:r>
                      <a:r>
                        <a:rPr lang="en-US" sz="800" u="none" strike="noStrike" cap="none" smtClean="0"/>
                        <a:t>✓ </a:t>
                      </a:r>
                      <a:r>
                        <a:rPr lang="en-US" sz="800" u="none" strike="noStrike" cap="none"/>
                        <a:t>if you are closest to the target)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F7F7F"/>
                    </a:solidFill>
                  </a:tcPr>
                </a:tc>
              </a:tr>
              <a:tr h="1180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  <a:tr h="1180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  <a:tr h="1180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  <a:tr h="1180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  <a:tr h="1180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  <a:tr h="1180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/>
                        <a:t> </a:t>
                      </a:r>
                      <a:endParaRPr sz="10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500" u="none" strike="noStrike" cap="none" dirty="0"/>
                        <a:t> </a:t>
                      </a:r>
                      <a:endParaRPr sz="10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6750" marR="5675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225</Words>
  <Application>Microsoft Macintosh PowerPoint</Application>
  <PresentationFormat>On-screen Show (4:3)</PresentationFormat>
  <Paragraphs>132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Calibri</vt:lpstr>
      <vt:lpstr>Arial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Liann Lech</cp:lastModifiedBy>
  <cp:revision>1</cp:revision>
  <dcterms:created xsi:type="dcterms:W3CDTF">2020-12-31T15:11:03Z</dcterms:created>
  <dcterms:modified xsi:type="dcterms:W3CDTF">2022-01-23T16:53:27Z</dcterms:modified>
</cp:coreProperties>
</file>