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067"/>
    <p:restoredTop sz="91726"/>
  </p:normalViewPr>
  <p:slideViewPr>
    <p:cSldViewPr snapToGrid="0" snapToObjects="1">
      <p:cViewPr varScale="1">
        <p:scale>
          <a:sx n="77" d="100"/>
          <a:sy n="77" d="100"/>
        </p:scale>
        <p:origin x="361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ri Mirsadjadi (she/her/hers)" userId="829506b3-188b-40ef-b775-a5ec767efb4e" providerId="ADAL" clId="{E7959005-D841-4A6F-A7D0-36F6AF69B4ED}"/>
    <pc:docChg chg="undo custSel modSld">
      <pc:chgData name="Tori Mirsadjadi (she/her/hers)" userId="829506b3-188b-40ef-b775-a5ec767efb4e" providerId="ADAL" clId="{E7959005-D841-4A6F-A7D0-36F6AF69B4ED}" dt="2021-11-10T19:41:04.629" v="7" actId="20577"/>
      <pc:docMkLst>
        <pc:docMk/>
      </pc:docMkLst>
      <pc:sldChg chg="modSp mod">
        <pc:chgData name="Tori Mirsadjadi (she/her/hers)" userId="829506b3-188b-40ef-b775-a5ec767efb4e" providerId="ADAL" clId="{E7959005-D841-4A6F-A7D0-36F6AF69B4ED}" dt="2021-11-10T19:41:04.629" v="7" actId="20577"/>
        <pc:sldMkLst>
          <pc:docMk/>
          <pc:sldMk cId="3697249080" sldId="256"/>
        </pc:sldMkLst>
        <pc:graphicFrameChg chg="modGraphic">
          <ac:chgData name="Tori Mirsadjadi (she/her/hers)" userId="829506b3-188b-40ef-b775-a5ec767efb4e" providerId="ADAL" clId="{E7959005-D841-4A6F-A7D0-36F6AF69B4ED}" dt="2021-11-10T19:41:04.629" v="7" actId="20577"/>
          <ac:graphicFrameMkLst>
            <pc:docMk/>
            <pc:sldMk cId="3697249080" sldId="256"/>
            <ac:graphicFrameMk id="2" creationId="{174B3EDC-74EF-984E-AEB2-61E7E828DF1C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145657" y="145658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Partials to Algorithms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2CA1A5-E9FE-E246-86D5-F8CF245A9224}"/>
              </a:ext>
            </a:extLst>
          </p:cNvPr>
          <p:cNvSpPr/>
          <p:nvPr/>
        </p:nvSpPr>
        <p:spPr>
          <a:xfrm>
            <a:off x="145657" y="712100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Directions:</a:t>
            </a:r>
            <a:r>
              <a:rPr lang="en-US" sz="1000" dirty="0">
                <a:solidFill>
                  <a:schemeClr val="tx1"/>
                </a:solidFill>
              </a:rPr>
              <a:t> Select a card that shows a problem solved with partials. Solve the problem with the standard algorithm. Tell which approach was the better choice for the problem.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174B3EDC-74EF-984E-AEB2-61E7E828DF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2984191"/>
              </p:ext>
            </p:extLst>
          </p:nvPr>
        </p:nvGraphicFramePr>
        <p:xfrm>
          <a:off x="247183" y="1278542"/>
          <a:ext cx="6245896" cy="74108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64690">
                  <a:extLst>
                    <a:ext uri="{9D8B030D-6E8A-4147-A177-3AD203B41FA5}">
                      <a16:colId xmlns:a16="http://schemas.microsoft.com/office/drawing/2014/main" val="3021390660"/>
                    </a:ext>
                  </a:extLst>
                </a:gridCol>
                <a:gridCol w="2308410">
                  <a:extLst>
                    <a:ext uri="{9D8B030D-6E8A-4147-A177-3AD203B41FA5}">
                      <a16:colId xmlns:a16="http://schemas.microsoft.com/office/drawing/2014/main" val="735846087"/>
                    </a:ext>
                  </a:extLst>
                </a:gridCol>
                <a:gridCol w="2572796">
                  <a:extLst>
                    <a:ext uri="{9D8B030D-6E8A-4147-A177-3AD203B41FA5}">
                      <a16:colId xmlns:a16="http://schemas.microsoft.com/office/drawing/2014/main" val="3389707517"/>
                    </a:ext>
                  </a:extLst>
                </a:gridCol>
              </a:tblGrid>
              <a:tr h="34218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Problem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62" marR="54562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Solved with the standard algorithm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62" marR="54562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Which was the better choice? Why?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62" marR="54562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7301220"/>
                  </a:ext>
                </a:extLst>
              </a:tr>
              <a:tr h="141313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62" marR="54562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62" marR="54562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62" marR="54562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7089619"/>
                  </a:ext>
                </a:extLst>
              </a:tr>
              <a:tr h="140284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62" marR="54562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62" marR="54562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62" marR="54562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9776445"/>
                  </a:ext>
                </a:extLst>
              </a:tr>
              <a:tr h="141313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62" marR="54562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62" marR="54562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62" marR="54562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9986120"/>
                  </a:ext>
                </a:extLst>
              </a:tr>
              <a:tr h="141313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62" marR="54562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62" marR="54562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62" marR="54562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9571953"/>
                  </a:ext>
                </a:extLst>
              </a:tr>
              <a:tr h="140284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62" marR="54562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62" marR="54562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62" marR="54562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9297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95</Words>
  <Application>Microsoft Office PowerPoint</Application>
  <PresentationFormat>Letter Paper (8.5x11 in)</PresentationFormat>
  <Paragraphs>51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Tori Mirsadjadi (she/her/hers)</cp:lastModifiedBy>
  <cp:revision>5</cp:revision>
  <dcterms:created xsi:type="dcterms:W3CDTF">2020-12-31T15:11:03Z</dcterms:created>
  <dcterms:modified xsi:type="dcterms:W3CDTF">2021-11-10T19:41:08Z</dcterms:modified>
</cp:coreProperties>
</file>