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66" r:id="rId2"/>
    <p:sldId id="265" r:id="rId3"/>
    <p:sldId id="264" r:id="rId4"/>
    <p:sldId id="263" r:id="rId5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90"/>
    <p:restoredTop sz="91667"/>
  </p:normalViewPr>
  <p:slideViewPr>
    <p:cSldViewPr snapToGrid="0" snapToObjects="1">
      <p:cViewPr varScale="1">
        <p:scale>
          <a:sx n="75" d="100"/>
          <a:sy n="75" d="100"/>
        </p:scale>
        <p:origin x="25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6/25/21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00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025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95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14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6/25/21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7FA1F969-2F90-CC4A-BF36-18D5EA88E455}"/>
              </a:ext>
            </a:extLst>
          </p:cNvPr>
          <p:cNvGrpSpPr/>
          <p:nvPr/>
        </p:nvGrpSpPr>
        <p:grpSpPr>
          <a:xfrm>
            <a:off x="3828410" y="689570"/>
            <a:ext cx="2633982" cy="3281041"/>
            <a:chOff x="380356" y="537170"/>
            <a:chExt cx="2633982" cy="328104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B77246A6-94B0-B74B-9A97-8922D449CEC9}"/>
                </a:ext>
              </a:extLst>
            </p:cNvPr>
            <p:cNvSpPr/>
            <p:nvPr/>
          </p:nvSpPr>
          <p:spPr>
            <a:xfrm>
              <a:off x="2455401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AF689229-B8F4-3247-B08B-444BDDA4A18A}"/>
                </a:ext>
              </a:extLst>
            </p:cNvPr>
            <p:cNvCxnSpPr/>
            <p:nvPr/>
          </p:nvCxnSpPr>
          <p:spPr>
            <a:xfrm>
              <a:off x="1022438" y="541428"/>
              <a:ext cx="19919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3A1E160-7C85-EF45-B05B-089C7E15F293}"/>
                </a:ext>
              </a:extLst>
            </p:cNvPr>
            <p:cNvCxnSpPr/>
            <p:nvPr/>
          </p:nvCxnSpPr>
          <p:spPr>
            <a:xfrm>
              <a:off x="1019410" y="537170"/>
              <a:ext cx="0" cy="80865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42798AE-BE9A-0646-AF80-2359751A4B21}"/>
                </a:ext>
              </a:extLst>
            </p:cNvPr>
            <p:cNvSpPr/>
            <p:nvPr/>
          </p:nvSpPr>
          <p:spPr>
            <a:xfrm>
              <a:off x="180882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608F6C9A-B79E-684A-9C5C-C782AB59F578}"/>
                </a:ext>
              </a:extLst>
            </p:cNvPr>
            <p:cNvSpPr/>
            <p:nvPr/>
          </p:nvSpPr>
          <p:spPr>
            <a:xfrm>
              <a:off x="119984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E5A7AD20-F2B1-1F4F-8E5D-957A3101CD4E}"/>
                </a:ext>
              </a:extLst>
            </p:cNvPr>
            <p:cNvSpPr/>
            <p:nvPr/>
          </p:nvSpPr>
          <p:spPr>
            <a:xfrm>
              <a:off x="380356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2B28A91-017F-8847-884F-13C76E7FA93D}"/>
                </a:ext>
              </a:extLst>
            </p:cNvPr>
            <p:cNvSpPr/>
            <p:nvPr/>
          </p:nvSpPr>
          <p:spPr>
            <a:xfrm>
              <a:off x="119984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74B00EA5-B128-174E-89EB-A0FE218342CF}"/>
                </a:ext>
              </a:extLst>
            </p:cNvPr>
            <p:cNvSpPr/>
            <p:nvPr/>
          </p:nvSpPr>
          <p:spPr>
            <a:xfrm>
              <a:off x="180882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DF08B5DE-A7DA-F847-B755-24D10A4A2DE6}"/>
                </a:ext>
              </a:extLst>
            </p:cNvPr>
            <p:cNvSpPr/>
            <p:nvPr/>
          </p:nvSpPr>
          <p:spPr>
            <a:xfrm>
              <a:off x="2455401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1925182F-D5F3-D84B-8572-7B925713BE4F}"/>
                </a:ext>
              </a:extLst>
            </p:cNvPr>
            <p:cNvSpPr/>
            <p:nvPr/>
          </p:nvSpPr>
          <p:spPr>
            <a:xfrm>
              <a:off x="1808829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35ED079E-417A-BD47-8173-BFE35EBA349B}"/>
                </a:ext>
              </a:extLst>
            </p:cNvPr>
            <p:cNvSpPr/>
            <p:nvPr/>
          </p:nvSpPr>
          <p:spPr>
            <a:xfrm>
              <a:off x="2455401" y="277337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B9EED89-8144-4C49-A779-0029E1A7378B}"/>
                </a:ext>
              </a:extLst>
            </p:cNvPr>
            <p:cNvSpPr/>
            <p:nvPr/>
          </p:nvSpPr>
          <p:spPr>
            <a:xfrm>
              <a:off x="2455401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C9F6E25-A498-EE4B-B8DF-1ABCE0D280E8}"/>
                </a:ext>
              </a:extLst>
            </p:cNvPr>
            <p:cNvCxnSpPr/>
            <p:nvPr/>
          </p:nvCxnSpPr>
          <p:spPr>
            <a:xfrm>
              <a:off x="1022303" y="1924688"/>
              <a:ext cx="184910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4B89E91E-15F3-C244-9A6C-98C3529A6210}"/>
                </a:ext>
              </a:extLst>
            </p:cNvPr>
            <p:cNvCxnSpPr/>
            <p:nvPr/>
          </p:nvCxnSpPr>
          <p:spPr>
            <a:xfrm>
              <a:off x="1563754" y="3265399"/>
              <a:ext cx="1345771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75478B70-AC9C-B342-BEDE-CB7D3B0C93C9}"/>
                </a:ext>
              </a:extLst>
            </p:cNvPr>
            <p:cNvSpPr/>
            <p:nvPr/>
          </p:nvSpPr>
          <p:spPr>
            <a:xfrm>
              <a:off x="2458782" y="1388916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EC85C06-F9E4-1049-8FB6-C990027347C7}"/>
                </a:ext>
              </a:extLst>
            </p:cNvPr>
            <p:cNvSpPr/>
            <p:nvPr/>
          </p:nvSpPr>
          <p:spPr>
            <a:xfrm>
              <a:off x="1826263" y="2773567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8905172-D2F9-D244-A49E-B4F793C4D38D}"/>
                </a:ext>
              </a:extLst>
            </p:cNvPr>
            <p:cNvSpPr/>
            <p:nvPr/>
          </p:nvSpPr>
          <p:spPr>
            <a:xfrm>
              <a:off x="1826263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B4E1D349-C822-9147-9048-5116412B9541}"/>
              </a:ext>
            </a:extLst>
          </p:cNvPr>
          <p:cNvGrpSpPr/>
          <p:nvPr/>
        </p:nvGrpSpPr>
        <p:grpSpPr>
          <a:xfrm>
            <a:off x="532756" y="689570"/>
            <a:ext cx="2633982" cy="3281041"/>
            <a:chOff x="380356" y="537170"/>
            <a:chExt cx="2633982" cy="3281041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CF62182-E768-A74C-B880-1E9F2D152CCA}"/>
                </a:ext>
              </a:extLst>
            </p:cNvPr>
            <p:cNvSpPr/>
            <p:nvPr/>
          </p:nvSpPr>
          <p:spPr>
            <a:xfrm>
              <a:off x="2455401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1161DF0A-E077-2B47-AD41-4901205635A4}"/>
                </a:ext>
              </a:extLst>
            </p:cNvPr>
            <p:cNvCxnSpPr/>
            <p:nvPr/>
          </p:nvCxnSpPr>
          <p:spPr>
            <a:xfrm>
              <a:off x="1022438" y="541428"/>
              <a:ext cx="19919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4A5B350A-9E32-F842-8D78-E87FC4F9F324}"/>
                </a:ext>
              </a:extLst>
            </p:cNvPr>
            <p:cNvCxnSpPr/>
            <p:nvPr/>
          </p:nvCxnSpPr>
          <p:spPr>
            <a:xfrm>
              <a:off x="1019410" y="537170"/>
              <a:ext cx="0" cy="80865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827FB81B-03DF-2646-99F2-77FDE0874A0B}"/>
                </a:ext>
              </a:extLst>
            </p:cNvPr>
            <p:cNvSpPr/>
            <p:nvPr/>
          </p:nvSpPr>
          <p:spPr>
            <a:xfrm>
              <a:off x="180882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55778F5D-AADA-CC4B-AE73-B57AAA93511D}"/>
                </a:ext>
              </a:extLst>
            </p:cNvPr>
            <p:cNvSpPr/>
            <p:nvPr/>
          </p:nvSpPr>
          <p:spPr>
            <a:xfrm>
              <a:off x="119984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6CB5133F-91BA-FC48-A224-EDBCBECE5D98}"/>
                </a:ext>
              </a:extLst>
            </p:cNvPr>
            <p:cNvSpPr/>
            <p:nvPr/>
          </p:nvSpPr>
          <p:spPr>
            <a:xfrm>
              <a:off x="380356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F71C2B39-B0BB-6843-87E5-5078E0A25944}"/>
                </a:ext>
              </a:extLst>
            </p:cNvPr>
            <p:cNvSpPr/>
            <p:nvPr/>
          </p:nvSpPr>
          <p:spPr>
            <a:xfrm>
              <a:off x="119984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0B0C14C5-3A57-CC4C-9252-AD2DC71EFAF2}"/>
                </a:ext>
              </a:extLst>
            </p:cNvPr>
            <p:cNvSpPr/>
            <p:nvPr/>
          </p:nvSpPr>
          <p:spPr>
            <a:xfrm>
              <a:off x="180882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C24D979-090D-2647-99FE-C8CF5C8775EC}"/>
                </a:ext>
              </a:extLst>
            </p:cNvPr>
            <p:cNvSpPr/>
            <p:nvPr/>
          </p:nvSpPr>
          <p:spPr>
            <a:xfrm>
              <a:off x="2455401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E2E10C2C-5279-DB46-A5EE-E4AF14A97DA9}"/>
                </a:ext>
              </a:extLst>
            </p:cNvPr>
            <p:cNvSpPr/>
            <p:nvPr/>
          </p:nvSpPr>
          <p:spPr>
            <a:xfrm>
              <a:off x="1808829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09B26505-A7C0-D543-8995-D263DC180363}"/>
                </a:ext>
              </a:extLst>
            </p:cNvPr>
            <p:cNvSpPr/>
            <p:nvPr/>
          </p:nvSpPr>
          <p:spPr>
            <a:xfrm>
              <a:off x="2455401" y="277337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9757309E-2BFB-1948-9DB0-6EA25C714F4A}"/>
                </a:ext>
              </a:extLst>
            </p:cNvPr>
            <p:cNvSpPr/>
            <p:nvPr/>
          </p:nvSpPr>
          <p:spPr>
            <a:xfrm>
              <a:off x="2455401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32DB9466-D03D-F040-8DE6-47D0DF24F06E}"/>
                </a:ext>
              </a:extLst>
            </p:cNvPr>
            <p:cNvCxnSpPr/>
            <p:nvPr/>
          </p:nvCxnSpPr>
          <p:spPr>
            <a:xfrm>
              <a:off x="1022303" y="1924688"/>
              <a:ext cx="184910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E6C0CB15-6164-774F-9C58-73D7CBC867A1}"/>
                </a:ext>
              </a:extLst>
            </p:cNvPr>
            <p:cNvCxnSpPr/>
            <p:nvPr/>
          </p:nvCxnSpPr>
          <p:spPr>
            <a:xfrm>
              <a:off x="1563754" y="3265399"/>
              <a:ext cx="1345771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B5F78B55-2A52-A145-B7CB-5B7B7A8BD45F}"/>
                </a:ext>
              </a:extLst>
            </p:cNvPr>
            <p:cNvSpPr/>
            <p:nvPr/>
          </p:nvSpPr>
          <p:spPr>
            <a:xfrm>
              <a:off x="2458782" y="1388916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47DA684-1DC0-E844-94CB-6F3B4565193C}"/>
                </a:ext>
              </a:extLst>
            </p:cNvPr>
            <p:cNvSpPr/>
            <p:nvPr/>
          </p:nvSpPr>
          <p:spPr>
            <a:xfrm>
              <a:off x="1826263" y="2773567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B5E4DC-0DFF-1540-A476-0F5A5C0E462D}"/>
                </a:ext>
              </a:extLst>
            </p:cNvPr>
            <p:cNvSpPr/>
            <p:nvPr/>
          </p:nvSpPr>
          <p:spPr>
            <a:xfrm>
              <a:off x="1826263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BFC22935-FC1C-1A4C-8031-37D5AA931385}"/>
              </a:ext>
            </a:extLst>
          </p:cNvPr>
          <p:cNvGrpSpPr/>
          <p:nvPr/>
        </p:nvGrpSpPr>
        <p:grpSpPr>
          <a:xfrm>
            <a:off x="451791" y="5173390"/>
            <a:ext cx="2633982" cy="3281041"/>
            <a:chOff x="380356" y="537170"/>
            <a:chExt cx="2633982" cy="3281041"/>
          </a:xfrm>
        </p:grpSpPr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9E7D14DA-8D7B-3146-BE90-1C81D7FF7647}"/>
                </a:ext>
              </a:extLst>
            </p:cNvPr>
            <p:cNvSpPr/>
            <p:nvPr/>
          </p:nvSpPr>
          <p:spPr>
            <a:xfrm>
              <a:off x="2455401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D31B330B-6974-6F4C-BC15-B75C349EA8A5}"/>
                </a:ext>
              </a:extLst>
            </p:cNvPr>
            <p:cNvCxnSpPr/>
            <p:nvPr/>
          </p:nvCxnSpPr>
          <p:spPr>
            <a:xfrm>
              <a:off x="1022438" y="541428"/>
              <a:ext cx="19919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AD99159-AC9C-6947-8346-D8D394C77A36}"/>
                </a:ext>
              </a:extLst>
            </p:cNvPr>
            <p:cNvCxnSpPr/>
            <p:nvPr/>
          </p:nvCxnSpPr>
          <p:spPr>
            <a:xfrm>
              <a:off x="1019410" y="537170"/>
              <a:ext cx="0" cy="80865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6DAB51BA-B838-C249-A3E9-46FF3778BED1}"/>
                </a:ext>
              </a:extLst>
            </p:cNvPr>
            <p:cNvSpPr/>
            <p:nvPr/>
          </p:nvSpPr>
          <p:spPr>
            <a:xfrm>
              <a:off x="180882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8" name="Rectangle 87">
              <a:extLst>
                <a:ext uri="{FF2B5EF4-FFF2-40B4-BE49-F238E27FC236}">
                  <a16:creationId xmlns:a16="http://schemas.microsoft.com/office/drawing/2014/main" id="{7303FB3F-C6F6-5344-8989-B3884948AB22}"/>
                </a:ext>
              </a:extLst>
            </p:cNvPr>
            <p:cNvSpPr/>
            <p:nvPr/>
          </p:nvSpPr>
          <p:spPr>
            <a:xfrm>
              <a:off x="119984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91AE6FB-A48D-A240-B873-40ABF8A446ED}"/>
                </a:ext>
              </a:extLst>
            </p:cNvPr>
            <p:cNvSpPr/>
            <p:nvPr/>
          </p:nvSpPr>
          <p:spPr>
            <a:xfrm>
              <a:off x="380356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79830FE1-E432-6A48-8E05-678B98BF03F7}"/>
                </a:ext>
              </a:extLst>
            </p:cNvPr>
            <p:cNvSpPr/>
            <p:nvPr/>
          </p:nvSpPr>
          <p:spPr>
            <a:xfrm>
              <a:off x="119984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32D5AEF3-C480-1C4F-9C55-C0CBDDD9EA8E}"/>
                </a:ext>
              </a:extLst>
            </p:cNvPr>
            <p:cNvSpPr/>
            <p:nvPr/>
          </p:nvSpPr>
          <p:spPr>
            <a:xfrm>
              <a:off x="180882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61DBB7EE-DC87-CF40-B7CA-99E7E5054915}"/>
                </a:ext>
              </a:extLst>
            </p:cNvPr>
            <p:cNvSpPr/>
            <p:nvPr/>
          </p:nvSpPr>
          <p:spPr>
            <a:xfrm>
              <a:off x="2455401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27450491-F6DB-1849-9D79-4C8166B1E783}"/>
                </a:ext>
              </a:extLst>
            </p:cNvPr>
            <p:cNvSpPr/>
            <p:nvPr/>
          </p:nvSpPr>
          <p:spPr>
            <a:xfrm>
              <a:off x="1808829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DC826CD2-6A07-1041-A8AC-6E4AB5244B5D}"/>
                </a:ext>
              </a:extLst>
            </p:cNvPr>
            <p:cNvSpPr/>
            <p:nvPr/>
          </p:nvSpPr>
          <p:spPr>
            <a:xfrm>
              <a:off x="2455401" y="277337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7F75030C-8ABD-4C4B-878E-B50961E32EA7}"/>
                </a:ext>
              </a:extLst>
            </p:cNvPr>
            <p:cNvSpPr/>
            <p:nvPr/>
          </p:nvSpPr>
          <p:spPr>
            <a:xfrm>
              <a:off x="2455401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5AFC0346-E1F0-4144-9904-89AD9E3DF2BF}"/>
                </a:ext>
              </a:extLst>
            </p:cNvPr>
            <p:cNvCxnSpPr/>
            <p:nvPr/>
          </p:nvCxnSpPr>
          <p:spPr>
            <a:xfrm>
              <a:off x="1022303" y="1924688"/>
              <a:ext cx="184910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86665DD8-7D3F-2445-ADF1-079CF554DC45}"/>
                </a:ext>
              </a:extLst>
            </p:cNvPr>
            <p:cNvCxnSpPr/>
            <p:nvPr/>
          </p:nvCxnSpPr>
          <p:spPr>
            <a:xfrm>
              <a:off x="1563754" y="3265399"/>
              <a:ext cx="1345771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9CD2E429-0282-3F40-B49F-D5CE506B100B}"/>
                </a:ext>
              </a:extLst>
            </p:cNvPr>
            <p:cNvSpPr/>
            <p:nvPr/>
          </p:nvSpPr>
          <p:spPr>
            <a:xfrm>
              <a:off x="2458782" y="1388916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AFC5DA59-F584-5946-BB10-4A4187F1E6A1}"/>
                </a:ext>
              </a:extLst>
            </p:cNvPr>
            <p:cNvSpPr/>
            <p:nvPr/>
          </p:nvSpPr>
          <p:spPr>
            <a:xfrm>
              <a:off x="1826263" y="2773567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EC6C5AE1-3B06-1248-8098-99351FCA1A93}"/>
                </a:ext>
              </a:extLst>
            </p:cNvPr>
            <p:cNvSpPr/>
            <p:nvPr/>
          </p:nvSpPr>
          <p:spPr>
            <a:xfrm>
              <a:off x="1826263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28C583D6-4E7C-5648-B077-07C5090CD0C7}"/>
              </a:ext>
            </a:extLst>
          </p:cNvPr>
          <p:cNvGrpSpPr/>
          <p:nvPr/>
        </p:nvGrpSpPr>
        <p:grpSpPr>
          <a:xfrm>
            <a:off x="3877042" y="5169131"/>
            <a:ext cx="2633982" cy="3281041"/>
            <a:chOff x="380356" y="537170"/>
            <a:chExt cx="2633982" cy="3281041"/>
          </a:xfrm>
        </p:grpSpPr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FCC3AC7A-3925-B647-A8B1-C1557481A8D4}"/>
                </a:ext>
              </a:extLst>
            </p:cNvPr>
            <p:cNvSpPr/>
            <p:nvPr/>
          </p:nvSpPr>
          <p:spPr>
            <a:xfrm>
              <a:off x="2455401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CDABBD04-4C34-AD4A-93DC-EADBA3E6AF74}"/>
                </a:ext>
              </a:extLst>
            </p:cNvPr>
            <p:cNvCxnSpPr/>
            <p:nvPr/>
          </p:nvCxnSpPr>
          <p:spPr>
            <a:xfrm>
              <a:off x="1022438" y="541428"/>
              <a:ext cx="19919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F6E8F207-8CE2-FC4C-B029-B3E0EB77D781}"/>
                </a:ext>
              </a:extLst>
            </p:cNvPr>
            <p:cNvCxnSpPr/>
            <p:nvPr/>
          </p:nvCxnSpPr>
          <p:spPr>
            <a:xfrm>
              <a:off x="1019410" y="537170"/>
              <a:ext cx="0" cy="808654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E1CF5EC5-6AB9-D744-B4C9-54B0E234A7F9}"/>
                </a:ext>
              </a:extLst>
            </p:cNvPr>
            <p:cNvSpPr/>
            <p:nvPr/>
          </p:nvSpPr>
          <p:spPr>
            <a:xfrm>
              <a:off x="180882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03168CBE-7DAD-C345-B145-ECAF64965762}"/>
                </a:ext>
              </a:extLst>
            </p:cNvPr>
            <p:cNvSpPr/>
            <p:nvPr/>
          </p:nvSpPr>
          <p:spPr>
            <a:xfrm>
              <a:off x="1199849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885E94A9-C3DF-594A-A410-098B42E017E0}"/>
                </a:ext>
              </a:extLst>
            </p:cNvPr>
            <p:cNvSpPr/>
            <p:nvPr/>
          </p:nvSpPr>
          <p:spPr>
            <a:xfrm>
              <a:off x="380356" y="66978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7993108A-B0FD-0D42-9750-198A663056EC}"/>
                </a:ext>
              </a:extLst>
            </p:cNvPr>
            <p:cNvSpPr/>
            <p:nvPr/>
          </p:nvSpPr>
          <p:spPr>
            <a:xfrm>
              <a:off x="119984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9831F49A-B66D-8441-B600-7A2CEEB17FDB}"/>
                </a:ext>
              </a:extLst>
            </p:cNvPr>
            <p:cNvSpPr/>
            <p:nvPr/>
          </p:nvSpPr>
          <p:spPr>
            <a:xfrm>
              <a:off x="1808829" y="1382864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A4BF2B03-18C1-B549-8545-122AE1E6A57D}"/>
                </a:ext>
              </a:extLst>
            </p:cNvPr>
            <p:cNvSpPr/>
            <p:nvPr/>
          </p:nvSpPr>
          <p:spPr>
            <a:xfrm>
              <a:off x="2455401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FCB9DDAA-B091-FF4E-9B40-7F6DE970EFB9}"/>
                </a:ext>
              </a:extLst>
            </p:cNvPr>
            <p:cNvSpPr/>
            <p:nvPr/>
          </p:nvSpPr>
          <p:spPr>
            <a:xfrm>
              <a:off x="1808829" y="2117338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6BFF61FF-045F-BA44-8366-98C0CA454128}"/>
                </a:ext>
              </a:extLst>
            </p:cNvPr>
            <p:cNvSpPr/>
            <p:nvPr/>
          </p:nvSpPr>
          <p:spPr>
            <a:xfrm>
              <a:off x="2455401" y="2773373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40FFAAF0-19F2-4144-A819-0168882086C1}"/>
                </a:ext>
              </a:extLst>
            </p:cNvPr>
            <p:cNvSpPr/>
            <p:nvPr/>
          </p:nvSpPr>
          <p:spPr>
            <a:xfrm>
              <a:off x="2455401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CDA75873-78BF-994E-A80F-A834870DD696}"/>
                </a:ext>
              </a:extLst>
            </p:cNvPr>
            <p:cNvCxnSpPr/>
            <p:nvPr/>
          </p:nvCxnSpPr>
          <p:spPr>
            <a:xfrm>
              <a:off x="1022303" y="1924688"/>
              <a:ext cx="184910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D993EF15-1AA4-B14B-AE7A-2B6CA1A6629B}"/>
                </a:ext>
              </a:extLst>
            </p:cNvPr>
            <p:cNvCxnSpPr/>
            <p:nvPr/>
          </p:nvCxnSpPr>
          <p:spPr>
            <a:xfrm>
              <a:off x="1563754" y="3265399"/>
              <a:ext cx="1345771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5261784A-8D5B-E945-832A-68F78A5B1D03}"/>
                </a:ext>
              </a:extLst>
            </p:cNvPr>
            <p:cNvSpPr/>
            <p:nvPr/>
          </p:nvSpPr>
          <p:spPr>
            <a:xfrm>
              <a:off x="2458782" y="1388916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AAF8143D-9D48-DA4D-A0A0-6B9328ACA26F}"/>
                </a:ext>
              </a:extLst>
            </p:cNvPr>
            <p:cNvSpPr/>
            <p:nvPr/>
          </p:nvSpPr>
          <p:spPr>
            <a:xfrm>
              <a:off x="1826263" y="2773567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687E312C-7BB4-874A-A864-1672C4FDBE46}"/>
                </a:ext>
              </a:extLst>
            </p:cNvPr>
            <p:cNvSpPr/>
            <p:nvPr/>
          </p:nvSpPr>
          <p:spPr>
            <a:xfrm>
              <a:off x="1826263" y="3408015"/>
              <a:ext cx="416533" cy="410196"/>
            </a:xfrm>
            <a:prstGeom prst="rect">
              <a:avLst/>
            </a:prstGeom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4072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8E0F7C04-3BF9-274A-AF33-9190C0F004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98" y="362858"/>
            <a:ext cx="3034603" cy="3657600"/>
          </a:xfrm>
          <a:prstGeom prst="rect">
            <a:avLst/>
          </a:prstGeom>
        </p:spPr>
      </p:pic>
      <p:pic>
        <p:nvPicPr>
          <p:cNvPr id="9" name="Picture 8" descr="Diagram&#10;&#10;Description automatically generated">
            <a:extLst>
              <a:ext uri="{FF2B5EF4-FFF2-40B4-BE49-F238E27FC236}">
                <a16:creationId xmlns:a16="http://schemas.microsoft.com/office/drawing/2014/main" id="{0D2E998A-1247-A948-A365-738CCD20E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799" y="362858"/>
            <a:ext cx="3034603" cy="3657600"/>
          </a:xfrm>
          <a:prstGeom prst="rect">
            <a:avLst/>
          </a:prstGeom>
        </p:spPr>
      </p:pic>
      <p:pic>
        <p:nvPicPr>
          <p:cNvPr id="10" name="Picture 9" descr="Diagram&#10;&#10;Description automatically generated">
            <a:extLst>
              <a:ext uri="{FF2B5EF4-FFF2-40B4-BE49-F238E27FC236}">
                <a16:creationId xmlns:a16="http://schemas.microsoft.com/office/drawing/2014/main" id="{E9D13C1A-2454-DD4E-A052-576E579857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598" y="4884058"/>
            <a:ext cx="3034603" cy="3657600"/>
          </a:xfrm>
          <a:prstGeom prst="rect">
            <a:avLst/>
          </a:prstGeom>
        </p:spPr>
      </p:pic>
      <p:pic>
        <p:nvPicPr>
          <p:cNvPr id="11" name="Picture 10" descr="Diagram&#10;&#10;Description automatically generated">
            <a:extLst>
              <a:ext uri="{FF2B5EF4-FFF2-40B4-BE49-F238E27FC236}">
                <a16:creationId xmlns:a16="http://schemas.microsoft.com/office/drawing/2014/main" id="{A6E648ED-1D2A-F940-8255-12931AFD30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798" y="4884058"/>
            <a:ext cx="3034603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86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F52C3B8F-89F1-BF47-9B0E-3016EAD200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100" y="478971"/>
            <a:ext cx="3113246" cy="3355522"/>
          </a:xfrm>
          <a:prstGeom prst="rect">
            <a:avLst/>
          </a:prstGeom>
        </p:spPr>
      </p:pic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0B946A8C-6E70-0B4C-8F84-4C0E29A347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9656" y="478971"/>
            <a:ext cx="3113246" cy="3355522"/>
          </a:xfrm>
          <a:prstGeom prst="rect">
            <a:avLst/>
          </a:prstGeom>
        </p:spPr>
      </p:pic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367B7729-7DAC-3045-9E25-9CD198B292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135" y="4927600"/>
            <a:ext cx="3113246" cy="3355522"/>
          </a:xfrm>
          <a:prstGeom prst="rect">
            <a:avLst/>
          </a:prstGeo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5640FC46-7FF8-BD44-BCE0-53D27DFBF1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9656" y="4960257"/>
            <a:ext cx="3113246" cy="335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037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702317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4572000">
                <a:tc>
                  <a:txBody>
                    <a:bodyPr/>
                    <a:lstStyle/>
                    <a:p>
                      <a:pPr algn="l"/>
                      <a:endParaRPr lang="en-US" sz="3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457200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  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</a:tbl>
          </a:graphicData>
        </a:graphic>
      </p:graphicFrame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24CB0077-8411-FA4D-A0F4-7511A57EC4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794" y="478971"/>
            <a:ext cx="3134873" cy="3630385"/>
          </a:xfrm>
          <a:prstGeom prst="rect">
            <a:avLst/>
          </a:prstGeom>
        </p:spPr>
      </p:pic>
      <p:pic>
        <p:nvPicPr>
          <p:cNvPr id="34" name="Picture 33" descr="Diagram&#10;&#10;Description automatically generated">
            <a:extLst>
              <a:ext uri="{FF2B5EF4-FFF2-40B4-BE49-F238E27FC236}">
                <a16:creationId xmlns:a16="http://schemas.microsoft.com/office/drawing/2014/main" id="{82DA58E1-7021-8046-8DAF-AE1C0E3C91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3127" y="478971"/>
            <a:ext cx="3134873" cy="3630385"/>
          </a:xfrm>
          <a:prstGeom prst="rect">
            <a:avLst/>
          </a:prstGeom>
        </p:spPr>
      </p:pic>
      <p:pic>
        <p:nvPicPr>
          <p:cNvPr id="36" name="Picture 35" descr="Diagram&#10;&#10;Description automatically generated">
            <a:extLst>
              <a:ext uri="{FF2B5EF4-FFF2-40B4-BE49-F238E27FC236}">
                <a16:creationId xmlns:a16="http://schemas.microsoft.com/office/drawing/2014/main" id="{11C73844-DD7B-D841-A3A2-345E335F77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793" y="5034644"/>
            <a:ext cx="3134873" cy="3630385"/>
          </a:xfrm>
          <a:prstGeom prst="rect">
            <a:avLst/>
          </a:prstGeom>
        </p:spPr>
      </p:pic>
      <p:pic>
        <p:nvPicPr>
          <p:cNvPr id="37" name="Picture 36" descr="Diagram&#10;&#10;Description automatically generated">
            <a:extLst>
              <a:ext uri="{FF2B5EF4-FFF2-40B4-BE49-F238E27FC236}">
                <a16:creationId xmlns:a16="http://schemas.microsoft.com/office/drawing/2014/main" id="{A41694EE-8C63-9944-A0C9-355481E60C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4336" y="5034643"/>
            <a:ext cx="3134873" cy="3630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094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</TotalTime>
  <Words>17</Words>
  <Application>Microsoft Macintosh PowerPoint</Application>
  <PresentationFormat>Letter Paper (8.5x11 in)</PresentationFormat>
  <Paragraphs>17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Sherri Martinie</cp:lastModifiedBy>
  <cp:revision>12</cp:revision>
  <cp:lastPrinted>2020-12-31T15:31:08Z</cp:lastPrinted>
  <dcterms:created xsi:type="dcterms:W3CDTF">2020-12-31T15:11:03Z</dcterms:created>
  <dcterms:modified xsi:type="dcterms:W3CDTF">2021-06-25T15:39:14Z</dcterms:modified>
</cp:coreProperties>
</file>