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0" roundtripDataSignature="AMtx7mhDFFizdgo35H1ogRvyqlD5h4RcI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5B6BBD6-09F7-43F8-BC54-FED703AC911C}">
  <a:tblStyle styleId="{D5B6BBD6-09F7-43F8-BC54-FED703AC911C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300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customschemas.google.com/relationships/presentationmetadata" Target="metadata"/><Relationship Id="rId4" Type="http://schemas.openxmlformats.org/officeDocument/2006/relationships/slide" Target="slides/slide3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i Mirsadjadi (she/her/hers)" userId="829506b3-188b-40ef-b775-a5ec767efb4e" providerId="ADAL" clId="{1ECBAF81-556C-46F7-A5F5-052E5747C897}"/>
    <pc:docChg chg="undo custSel modSld">
      <pc:chgData name="Tori Mirsadjadi (she/her/hers)" userId="829506b3-188b-40ef-b775-a5ec767efb4e" providerId="ADAL" clId="{1ECBAF81-556C-46F7-A5F5-052E5747C897}" dt="2021-11-10T19:36:59.641" v="9" actId="1037"/>
      <pc:docMkLst>
        <pc:docMk/>
      </pc:docMkLst>
      <pc:sldChg chg="modSp mod">
        <pc:chgData name="Tori Mirsadjadi (she/her/hers)" userId="829506b3-188b-40ef-b775-a5ec767efb4e" providerId="ADAL" clId="{1ECBAF81-556C-46F7-A5F5-052E5747C897}" dt="2021-11-10T19:36:59.641" v="9" actId="1037"/>
        <pc:sldMkLst>
          <pc:docMk/>
          <pc:sldMk cId="0" sldId="256"/>
        </pc:sldMkLst>
        <pc:spChg chg="mod">
          <ac:chgData name="Tori Mirsadjadi (she/her/hers)" userId="829506b3-188b-40ef-b775-a5ec767efb4e" providerId="ADAL" clId="{1ECBAF81-556C-46F7-A5F5-052E5747C897}" dt="2021-11-10T19:36:42.267" v="4" actId="1037"/>
          <ac:spMkLst>
            <pc:docMk/>
            <pc:sldMk cId="0" sldId="256"/>
            <ac:spMk id="99" creationId="{00000000-0000-0000-0000-000000000000}"/>
          </ac:spMkLst>
        </pc:spChg>
        <pc:spChg chg="mod">
          <ac:chgData name="Tori Mirsadjadi (she/her/hers)" userId="829506b3-188b-40ef-b775-a5ec767efb4e" providerId="ADAL" clId="{1ECBAF81-556C-46F7-A5F5-052E5747C897}" dt="2021-11-10T19:36:54.226" v="8" actId="1037"/>
          <ac:spMkLst>
            <pc:docMk/>
            <pc:sldMk cId="0" sldId="256"/>
            <ac:spMk id="100" creationId="{00000000-0000-0000-0000-000000000000}"/>
          </ac:spMkLst>
        </pc:spChg>
        <pc:spChg chg="mod">
          <ac:chgData name="Tori Mirsadjadi (she/her/hers)" userId="829506b3-188b-40ef-b775-a5ec767efb4e" providerId="ADAL" clId="{1ECBAF81-556C-46F7-A5F5-052E5747C897}" dt="2021-11-10T19:36:59.641" v="9" actId="1037"/>
          <ac:spMkLst>
            <pc:docMk/>
            <pc:sldMk cId="0" sldId="256"/>
            <ac:spMk id="121" creationId="{00000000-0000-0000-0000-000000000000}"/>
          </ac:spMkLst>
        </pc:spChg>
        <pc:spChg chg="mod">
          <ac:chgData name="Tori Mirsadjadi (she/her/hers)" userId="829506b3-188b-40ef-b775-a5ec767efb4e" providerId="ADAL" clId="{1ECBAF81-556C-46F7-A5F5-052E5747C897}" dt="2021-11-10T19:36:54.226" v="8" actId="1037"/>
          <ac:spMkLst>
            <pc:docMk/>
            <pc:sldMk cId="0" sldId="256"/>
            <ac:spMk id="12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6" name="Google Shape;12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6" name="Google Shape;176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6" name="Google Shape;226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7" name="Google Shape;227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0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9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9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1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2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2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3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3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3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4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4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14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4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14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5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7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7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17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1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8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8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8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9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9" name="Google Shape;89;p1"/>
          <p:cNvGraphicFramePr/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  <a:tableStyleId>{D5B6BBD6-09F7-43F8-BC54-FED703AC911C}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u="none" strike="noStrike" cap="none"/>
                        <a:t>   ×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   ×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   ×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   ×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0" name="Google Shape;90;p1"/>
          <p:cNvSpPr/>
          <p:nvPr/>
        </p:nvSpPr>
        <p:spPr>
          <a:xfrm>
            <a:off x="2648082" y="751260"/>
            <a:ext cx="504153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1956370" y="751260"/>
            <a:ext cx="495900" cy="5115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2" name="Google Shape;92;p1"/>
          <p:cNvCxnSpPr/>
          <p:nvPr/>
        </p:nvCxnSpPr>
        <p:spPr>
          <a:xfrm>
            <a:off x="238343" y="2860403"/>
            <a:ext cx="3013075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3" name="Google Shape;93;p1"/>
          <p:cNvSpPr/>
          <p:nvPr/>
        </p:nvSpPr>
        <p:spPr>
          <a:xfrm>
            <a:off x="2662738" y="3233128"/>
            <a:ext cx="504151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1915681" y="3234300"/>
            <a:ext cx="495900" cy="5115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6035703" y="750827"/>
            <a:ext cx="504153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"/>
          <p:cNvSpPr/>
          <p:nvPr/>
        </p:nvSpPr>
        <p:spPr>
          <a:xfrm>
            <a:off x="5343991" y="750827"/>
            <a:ext cx="495899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"/>
          <p:cNvSpPr/>
          <p:nvPr/>
        </p:nvSpPr>
        <p:spPr>
          <a:xfrm>
            <a:off x="6042730" y="1921786"/>
            <a:ext cx="512027" cy="5118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8" name="Google Shape;98;p1"/>
          <p:cNvCxnSpPr/>
          <p:nvPr/>
        </p:nvCxnSpPr>
        <p:spPr>
          <a:xfrm>
            <a:off x="3625964" y="2859970"/>
            <a:ext cx="3013075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9" name="Google Shape;99;p1"/>
          <p:cNvSpPr/>
          <p:nvPr/>
        </p:nvSpPr>
        <p:spPr>
          <a:xfrm>
            <a:off x="6081922" y="3235849"/>
            <a:ext cx="504151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"/>
          <p:cNvSpPr/>
          <p:nvPr/>
        </p:nvSpPr>
        <p:spPr>
          <a:xfrm>
            <a:off x="5404022" y="3240317"/>
            <a:ext cx="495896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1"/>
          <p:cNvSpPr/>
          <p:nvPr/>
        </p:nvSpPr>
        <p:spPr>
          <a:xfrm>
            <a:off x="2609742" y="5343570"/>
            <a:ext cx="504153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1"/>
          <p:cNvSpPr/>
          <p:nvPr/>
        </p:nvSpPr>
        <p:spPr>
          <a:xfrm>
            <a:off x="1918030" y="5343570"/>
            <a:ext cx="495899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1"/>
          <p:cNvSpPr/>
          <p:nvPr/>
        </p:nvSpPr>
        <p:spPr>
          <a:xfrm>
            <a:off x="2601868" y="6539503"/>
            <a:ext cx="512027" cy="5118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04" name="Google Shape;104;p1"/>
          <p:cNvCxnSpPr/>
          <p:nvPr/>
        </p:nvCxnSpPr>
        <p:spPr>
          <a:xfrm>
            <a:off x="200003" y="7452713"/>
            <a:ext cx="3013075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5" name="Google Shape;105;p1"/>
          <p:cNvSpPr/>
          <p:nvPr/>
        </p:nvSpPr>
        <p:spPr>
          <a:xfrm>
            <a:off x="2641165" y="7812675"/>
            <a:ext cx="504151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"/>
          <p:cNvSpPr/>
          <p:nvPr/>
        </p:nvSpPr>
        <p:spPr>
          <a:xfrm>
            <a:off x="1915689" y="7825436"/>
            <a:ext cx="495896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1"/>
          <p:cNvSpPr/>
          <p:nvPr/>
        </p:nvSpPr>
        <p:spPr>
          <a:xfrm>
            <a:off x="6053887" y="5342704"/>
            <a:ext cx="504153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1"/>
          <p:cNvSpPr/>
          <p:nvPr/>
        </p:nvSpPr>
        <p:spPr>
          <a:xfrm>
            <a:off x="5362175" y="5342704"/>
            <a:ext cx="495899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"/>
          <p:cNvSpPr/>
          <p:nvPr/>
        </p:nvSpPr>
        <p:spPr>
          <a:xfrm>
            <a:off x="6029698" y="6566449"/>
            <a:ext cx="512027" cy="5118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10" name="Google Shape;110;p1"/>
          <p:cNvCxnSpPr/>
          <p:nvPr/>
        </p:nvCxnSpPr>
        <p:spPr>
          <a:xfrm>
            <a:off x="3644148" y="7451847"/>
            <a:ext cx="3013075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11" name="Google Shape;111;p1"/>
          <p:cNvSpPr/>
          <p:nvPr/>
        </p:nvSpPr>
        <p:spPr>
          <a:xfrm>
            <a:off x="6029698" y="7832192"/>
            <a:ext cx="504151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1"/>
          <p:cNvSpPr/>
          <p:nvPr/>
        </p:nvSpPr>
        <p:spPr>
          <a:xfrm>
            <a:off x="5343994" y="7832193"/>
            <a:ext cx="495896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1"/>
          <p:cNvSpPr/>
          <p:nvPr/>
        </p:nvSpPr>
        <p:spPr>
          <a:xfrm>
            <a:off x="2658799" y="1921786"/>
            <a:ext cx="512027" cy="5118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1"/>
          <p:cNvSpPr/>
          <p:nvPr/>
        </p:nvSpPr>
        <p:spPr>
          <a:xfrm>
            <a:off x="2487475" y="3661575"/>
            <a:ext cx="84600" cy="828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1"/>
          <p:cNvSpPr txBox="1"/>
          <p:nvPr/>
        </p:nvSpPr>
        <p:spPr>
          <a:xfrm>
            <a:off x="4845625" y="3014825"/>
            <a:ext cx="386400" cy="100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3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"/>
          <p:cNvSpPr/>
          <p:nvPr/>
        </p:nvSpPr>
        <p:spPr>
          <a:xfrm>
            <a:off x="2507375" y="1144250"/>
            <a:ext cx="84600" cy="82800"/>
          </a:xfrm>
          <a:prstGeom prst="flowChartConnector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1"/>
          <p:cNvSpPr/>
          <p:nvPr/>
        </p:nvSpPr>
        <p:spPr>
          <a:xfrm>
            <a:off x="5890375" y="1174100"/>
            <a:ext cx="69600" cy="82800"/>
          </a:xfrm>
          <a:prstGeom prst="flowChartConnector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1"/>
          <p:cNvSpPr txBox="1"/>
          <p:nvPr/>
        </p:nvSpPr>
        <p:spPr>
          <a:xfrm>
            <a:off x="5432675" y="6294888"/>
            <a:ext cx="426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1"/>
          <p:cNvSpPr/>
          <p:nvPr/>
        </p:nvSpPr>
        <p:spPr>
          <a:xfrm>
            <a:off x="2477525" y="8218650"/>
            <a:ext cx="69600" cy="82800"/>
          </a:xfrm>
          <a:prstGeom prst="flowChartConnector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1"/>
          <p:cNvSpPr/>
          <p:nvPr/>
        </p:nvSpPr>
        <p:spPr>
          <a:xfrm>
            <a:off x="2477525" y="5751075"/>
            <a:ext cx="84600" cy="82800"/>
          </a:xfrm>
          <a:prstGeom prst="flowChartConnector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1"/>
          <p:cNvSpPr/>
          <p:nvPr/>
        </p:nvSpPr>
        <p:spPr>
          <a:xfrm>
            <a:off x="5918143" y="5780925"/>
            <a:ext cx="84600" cy="82800"/>
          </a:xfrm>
          <a:prstGeom prst="flowChartConnector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1"/>
          <p:cNvSpPr/>
          <p:nvPr/>
        </p:nvSpPr>
        <p:spPr>
          <a:xfrm>
            <a:off x="5959565" y="3661575"/>
            <a:ext cx="69600" cy="82800"/>
          </a:xfrm>
          <a:prstGeom prst="flowChartConnector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1"/>
          <p:cNvSpPr/>
          <p:nvPr/>
        </p:nvSpPr>
        <p:spPr>
          <a:xfrm>
            <a:off x="5890375" y="8268400"/>
            <a:ext cx="69600" cy="82800"/>
          </a:xfrm>
          <a:prstGeom prst="flowChartConnector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9" name="Google Shape;129;p2"/>
          <p:cNvGraphicFramePr/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  <a:tableStyleId>{D5B6BBD6-09F7-43F8-BC54-FED703AC911C}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u="none" strike="noStrike" cap="none"/>
                        <a:t>   ×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   ×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   ×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   ×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0" name="Google Shape;130;p2"/>
          <p:cNvSpPr/>
          <p:nvPr/>
        </p:nvSpPr>
        <p:spPr>
          <a:xfrm>
            <a:off x="2648082" y="751260"/>
            <a:ext cx="504153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2"/>
          <p:cNvSpPr/>
          <p:nvPr/>
        </p:nvSpPr>
        <p:spPr>
          <a:xfrm>
            <a:off x="1956370" y="751260"/>
            <a:ext cx="495899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32" name="Google Shape;132;p2"/>
          <p:cNvCxnSpPr/>
          <p:nvPr/>
        </p:nvCxnSpPr>
        <p:spPr>
          <a:xfrm>
            <a:off x="238343" y="2860403"/>
            <a:ext cx="3013075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33" name="Google Shape;133;p2"/>
          <p:cNvSpPr/>
          <p:nvPr/>
        </p:nvSpPr>
        <p:spPr>
          <a:xfrm>
            <a:off x="2662738" y="3233128"/>
            <a:ext cx="504151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2"/>
          <p:cNvSpPr/>
          <p:nvPr/>
        </p:nvSpPr>
        <p:spPr>
          <a:xfrm>
            <a:off x="2032069" y="3243600"/>
            <a:ext cx="495896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"/>
          <p:cNvSpPr/>
          <p:nvPr/>
        </p:nvSpPr>
        <p:spPr>
          <a:xfrm>
            <a:off x="1283730" y="3236167"/>
            <a:ext cx="511770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2"/>
          <p:cNvSpPr/>
          <p:nvPr/>
        </p:nvSpPr>
        <p:spPr>
          <a:xfrm>
            <a:off x="6035703" y="750827"/>
            <a:ext cx="504153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2"/>
          <p:cNvSpPr/>
          <p:nvPr/>
        </p:nvSpPr>
        <p:spPr>
          <a:xfrm>
            <a:off x="5343991" y="750827"/>
            <a:ext cx="495899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2"/>
          <p:cNvSpPr/>
          <p:nvPr/>
        </p:nvSpPr>
        <p:spPr>
          <a:xfrm>
            <a:off x="6042730" y="1921786"/>
            <a:ext cx="512027" cy="5118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39" name="Google Shape;139;p2"/>
          <p:cNvCxnSpPr/>
          <p:nvPr/>
        </p:nvCxnSpPr>
        <p:spPr>
          <a:xfrm>
            <a:off x="3625964" y="2859970"/>
            <a:ext cx="3013075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0" name="Google Shape;140;p2"/>
          <p:cNvSpPr/>
          <p:nvPr/>
        </p:nvSpPr>
        <p:spPr>
          <a:xfrm>
            <a:off x="6118018" y="3235849"/>
            <a:ext cx="504151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"/>
          <p:cNvSpPr/>
          <p:nvPr/>
        </p:nvSpPr>
        <p:spPr>
          <a:xfrm>
            <a:off x="5464182" y="3240317"/>
            <a:ext cx="495896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2"/>
          <p:cNvSpPr/>
          <p:nvPr/>
        </p:nvSpPr>
        <p:spPr>
          <a:xfrm>
            <a:off x="4756559" y="3247072"/>
            <a:ext cx="511770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2"/>
          <p:cNvSpPr/>
          <p:nvPr/>
        </p:nvSpPr>
        <p:spPr>
          <a:xfrm>
            <a:off x="2609742" y="5343570"/>
            <a:ext cx="504153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2"/>
          <p:cNvSpPr/>
          <p:nvPr/>
        </p:nvSpPr>
        <p:spPr>
          <a:xfrm>
            <a:off x="1918030" y="5343570"/>
            <a:ext cx="495899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2"/>
          <p:cNvSpPr/>
          <p:nvPr/>
        </p:nvSpPr>
        <p:spPr>
          <a:xfrm>
            <a:off x="2601868" y="6539503"/>
            <a:ext cx="512100" cy="5118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46" name="Google Shape;146;p2"/>
          <p:cNvCxnSpPr/>
          <p:nvPr/>
        </p:nvCxnSpPr>
        <p:spPr>
          <a:xfrm>
            <a:off x="200003" y="7452713"/>
            <a:ext cx="3013075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7" name="Google Shape;147;p2"/>
          <p:cNvSpPr/>
          <p:nvPr/>
        </p:nvSpPr>
        <p:spPr>
          <a:xfrm>
            <a:off x="2641165" y="7812675"/>
            <a:ext cx="504151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2"/>
          <p:cNvSpPr/>
          <p:nvPr/>
        </p:nvSpPr>
        <p:spPr>
          <a:xfrm>
            <a:off x="1915689" y="7825436"/>
            <a:ext cx="495896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2"/>
          <p:cNvSpPr/>
          <p:nvPr/>
        </p:nvSpPr>
        <p:spPr>
          <a:xfrm>
            <a:off x="1229490" y="7825437"/>
            <a:ext cx="511770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2"/>
          <p:cNvSpPr/>
          <p:nvPr/>
        </p:nvSpPr>
        <p:spPr>
          <a:xfrm>
            <a:off x="6053887" y="5342704"/>
            <a:ext cx="504153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2"/>
          <p:cNvSpPr/>
          <p:nvPr/>
        </p:nvSpPr>
        <p:spPr>
          <a:xfrm>
            <a:off x="5362175" y="5342704"/>
            <a:ext cx="495899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2"/>
          <p:cNvSpPr/>
          <p:nvPr/>
        </p:nvSpPr>
        <p:spPr>
          <a:xfrm>
            <a:off x="6029698" y="6566449"/>
            <a:ext cx="512027" cy="5118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53" name="Google Shape;153;p2"/>
          <p:cNvCxnSpPr/>
          <p:nvPr/>
        </p:nvCxnSpPr>
        <p:spPr>
          <a:xfrm>
            <a:off x="3644148" y="7451847"/>
            <a:ext cx="3013075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54" name="Google Shape;154;p2"/>
          <p:cNvSpPr/>
          <p:nvPr/>
        </p:nvSpPr>
        <p:spPr>
          <a:xfrm>
            <a:off x="6029698" y="7832192"/>
            <a:ext cx="504151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2"/>
          <p:cNvSpPr/>
          <p:nvPr/>
        </p:nvSpPr>
        <p:spPr>
          <a:xfrm>
            <a:off x="5343994" y="7832193"/>
            <a:ext cx="495896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2"/>
          <p:cNvSpPr/>
          <p:nvPr/>
        </p:nvSpPr>
        <p:spPr>
          <a:xfrm>
            <a:off x="4642416" y="7825436"/>
            <a:ext cx="511770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2"/>
          <p:cNvSpPr/>
          <p:nvPr/>
        </p:nvSpPr>
        <p:spPr>
          <a:xfrm>
            <a:off x="2658799" y="1921786"/>
            <a:ext cx="512027" cy="5118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2"/>
          <p:cNvSpPr/>
          <p:nvPr/>
        </p:nvSpPr>
        <p:spPr>
          <a:xfrm>
            <a:off x="2507375" y="1154200"/>
            <a:ext cx="69600" cy="99600"/>
          </a:xfrm>
          <a:prstGeom prst="flowChartConnector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2"/>
          <p:cNvSpPr/>
          <p:nvPr/>
        </p:nvSpPr>
        <p:spPr>
          <a:xfrm>
            <a:off x="2517325" y="2348175"/>
            <a:ext cx="69600" cy="85500"/>
          </a:xfrm>
          <a:prstGeom prst="flowChartConnector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2"/>
          <p:cNvSpPr/>
          <p:nvPr/>
        </p:nvSpPr>
        <p:spPr>
          <a:xfrm>
            <a:off x="1860650" y="3661575"/>
            <a:ext cx="69600" cy="85500"/>
          </a:xfrm>
          <a:prstGeom prst="flowChartConnector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2"/>
          <p:cNvSpPr/>
          <p:nvPr/>
        </p:nvSpPr>
        <p:spPr>
          <a:xfrm>
            <a:off x="5900325" y="1174100"/>
            <a:ext cx="69600" cy="85500"/>
          </a:xfrm>
          <a:prstGeom prst="flowChartConnector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2"/>
          <p:cNvSpPr/>
          <p:nvPr/>
        </p:nvSpPr>
        <p:spPr>
          <a:xfrm>
            <a:off x="5910275" y="2358125"/>
            <a:ext cx="69600" cy="85500"/>
          </a:xfrm>
          <a:prstGeom prst="flowChartConnector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2"/>
          <p:cNvSpPr/>
          <p:nvPr/>
        </p:nvSpPr>
        <p:spPr>
          <a:xfrm>
            <a:off x="5351375" y="3641675"/>
            <a:ext cx="69600" cy="85500"/>
          </a:xfrm>
          <a:prstGeom prst="flowChartConnector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2"/>
          <p:cNvSpPr/>
          <p:nvPr/>
        </p:nvSpPr>
        <p:spPr>
          <a:xfrm>
            <a:off x="2477525" y="5761025"/>
            <a:ext cx="69600" cy="85500"/>
          </a:xfrm>
          <a:prstGeom prst="flowChartConnector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2"/>
          <p:cNvSpPr/>
          <p:nvPr/>
        </p:nvSpPr>
        <p:spPr>
          <a:xfrm>
            <a:off x="2477625" y="6959150"/>
            <a:ext cx="69600" cy="85500"/>
          </a:xfrm>
          <a:prstGeom prst="flowChartConnector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2"/>
          <p:cNvSpPr/>
          <p:nvPr/>
        </p:nvSpPr>
        <p:spPr>
          <a:xfrm>
            <a:off x="1791000" y="8238550"/>
            <a:ext cx="69600" cy="85500"/>
          </a:xfrm>
          <a:prstGeom prst="flowChartConnector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2"/>
          <p:cNvSpPr/>
          <p:nvPr/>
        </p:nvSpPr>
        <p:spPr>
          <a:xfrm>
            <a:off x="5930175" y="5731175"/>
            <a:ext cx="69600" cy="85500"/>
          </a:xfrm>
          <a:prstGeom prst="flowChartConnector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2"/>
          <p:cNvSpPr/>
          <p:nvPr/>
        </p:nvSpPr>
        <p:spPr>
          <a:xfrm>
            <a:off x="5900325" y="6959150"/>
            <a:ext cx="69600" cy="85500"/>
          </a:xfrm>
          <a:prstGeom prst="flowChartConnector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2"/>
          <p:cNvSpPr/>
          <p:nvPr/>
        </p:nvSpPr>
        <p:spPr>
          <a:xfrm>
            <a:off x="5214288" y="8238550"/>
            <a:ext cx="69600" cy="85500"/>
          </a:xfrm>
          <a:prstGeom prst="flowChartConnector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p2"/>
          <p:cNvSpPr txBox="1"/>
          <p:nvPr/>
        </p:nvSpPr>
        <p:spPr>
          <a:xfrm>
            <a:off x="2032075" y="1723625"/>
            <a:ext cx="495900" cy="9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>
                <a:latin typeface="Calibri"/>
                <a:ea typeface="Calibri"/>
                <a:cs typeface="Calibri"/>
                <a:sym typeface="Calibri"/>
              </a:rPr>
              <a:t>0</a:t>
            </a:r>
            <a:endParaRPr sz="5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2"/>
          <p:cNvSpPr txBox="1"/>
          <p:nvPr/>
        </p:nvSpPr>
        <p:spPr>
          <a:xfrm>
            <a:off x="5456075" y="1723638"/>
            <a:ext cx="512100" cy="9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sz="17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2"/>
          <p:cNvSpPr txBox="1"/>
          <p:nvPr/>
        </p:nvSpPr>
        <p:spPr>
          <a:xfrm>
            <a:off x="2032075" y="6318250"/>
            <a:ext cx="495900" cy="9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sz="17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2"/>
          <p:cNvSpPr txBox="1"/>
          <p:nvPr/>
        </p:nvSpPr>
        <p:spPr>
          <a:xfrm>
            <a:off x="5464175" y="6365975"/>
            <a:ext cx="495900" cy="9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sz="17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9" name="Google Shape;179;p3"/>
          <p:cNvGraphicFramePr/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  <a:tableStyleId>{D5B6BBD6-09F7-43F8-BC54-FED703AC911C}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u="none" strike="noStrike" cap="none"/>
                        <a:t>   ×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   ×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   ×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   ×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80" name="Google Shape;180;p3"/>
          <p:cNvSpPr/>
          <p:nvPr/>
        </p:nvSpPr>
        <p:spPr>
          <a:xfrm>
            <a:off x="2648082" y="751260"/>
            <a:ext cx="504300" cy="5115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3"/>
          <p:cNvSpPr/>
          <p:nvPr/>
        </p:nvSpPr>
        <p:spPr>
          <a:xfrm>
            <a:off x="1956370" y="751260"/>
            <a:ext cx="495899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3"/>
          <p:cNvSpPr/>
          <p:nvPr/>
        </p:nvSpPr>
        <p:spPr>
          <a:xfrm>
            <a:off x="1971985" y="1921786"/>
            <a:ext cx="512027" cy="5118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83" name="Google Shape;183;p3"/>
          <p:cNvCxnSpPr/>
          <p:nvPr/>
        </p:nvCxnSpPr>
        <p:spPr>
          <a:xfrm>
            <a:off x="238343" y="2860403"/>
            <a:ext cx="3013075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84" name="Google Shape;184;p3"/>
          <p:cNvSpPr/>
          <p:nvPr/>
        </p:nvSpPr>
        <p:spPr>
          <a:xfrm>
            <a:off x="2662738" y="3233128"/>
            <a:ext cx="504300" cy="5115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3"/>
          <p:cNvSpPr/>
          <p:nvPr/>
        </p:nvSpPr>
        <p:spPr>
          <a:xfrm>
            <a:off x="2032069" y="3243600"/>
            <a:ext cx="495900" cy="5115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3"/>
          <p:cNvSpPr/>
          <p:nvPr/>
        </p:nvSpPr>
        <p:spPr>
          <a:xfrm>
            <a:off x="1283730" y="3236167"/>
            <a:ext cx="511800" cy="5115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3"/>
          <p:cNvSpPr/>
          <p:nvPr/>
        </p:nvSpPr>
        <p:spPr>
          <a:xfrm>
            <a:off x="6035703" y="750827"/>
            <a:ext cx="504153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3"/>
          <p:cNvSpPr/>
          <p:nvPr/>
        </p:nvSpPr>
        <p:spPr>
          <a:xfrm>
            <a:off x="5343991" y="750827"/>
            <a:ext cx="495899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3"/>
          <p:cNvSpPr/>
          <p:nvPr/>
        </p:nvSpPr>
        <p:spPr>
          <a:xfrm>
            <a:off x="6042730" y="1921786"/>
            <a:ext cx="512027" cy="5118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90" name="Google Shape;190;p3"/>
          <p:cNvCxnSpPr/>
          <p:nvPr/>
        </p:nvCxnSpPr>
        <p:spPr>
          <a:xfrm>
            <a:off x="3625964" y="2859970"/>
            <a:ext cx="3013075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91" name="Google Shape;191;p3"/>
          <p:cNvSpPr/>
          <p:nvPr/>
        </p:nvSpPr>
        <p:spPr>
          <a:xfrm>
            <a:off x="6118018" y="3235849"/>
            <a:ext cx="504151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3"/>
          <p:cNvSpPr/>
          <p:nvPr/>
        </p:nvSpPr>
        <p:spPr>
          <a:xfrm>
            <a:off x="5464182" y="3240317"/>
            <a:ext cx="495896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3"/>
          <p:cNvSpPr/>
          <p:nvPr/>
        </p:nvSpPr>
        <p:spPr>
          <a:xfrm>
            <a:off x="4756559" y="3247072"/>
            <a:ext cx="511770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3"/>
          <p:cNvSpPr/>
          <p:nvPr/>
        </p:nvSpPr>
        <p:spPr>
          <a:xfrm>
            <a:off x="2609742" y="5343570"/>
            <a:ext cx="504153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3"/>
          <p:cNvSpPr/>
          <p:nvPr/>
        </p:nvSpPr>
        <p:spPr>
          <a:xfrm>
            <a:off x="1918030" y="5343570"/>
            <a:ext cx="495899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3"/>
          <p:cNvSpPr/>
          <p:nvPr/>
        </p:nvSpPr>
        <p:spPr>
          <a:xfrm>
            <a:off x="2601868" y="6539503"/>
            <a:ext cx="512027" cy="5118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97" name="Google Shape;197;p3"/>
          <p:cNvCxnSpPr/>
          <p:nvPr/>
        </p:nvCxnSpPr>
        <p:spPr>
          <a:xfrm>
            <a:off x="200003" y="7452713"/>
            <a:ext cx="3013075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98" name="Google Shape;198;p3"/>
          <p:cNvSpPr/>
          <p:nvPr/>
        </p:nvSpPr>
        <p:spPr>
          <a:xfrm>
            <a:off x="2641165" y="7812675"/>
            <a:ext cx="504151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3"/>
          <p:cNvSpPr/>
          <p:nvPr/>
        </p:nvSpPr>
        <p:spPr>
          <a:xfrm>
            <a:off x="1915689" y="7825436"/>
            <a:ext cx="495896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3"/>
          <p:cNvSpPr/>
          <p:nvPr/>
        </p:nvSpPr>
        <p:spPr>
          <a:xfrm>
            <a:off x="1229490" y="7825437"/>
            <a:ext cx="511770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3"/>
          <p:cNvSpPr/>
          <p:nvPr/>
        </p:nvSpPr>
        <p:spPr>
          <a:xfrm>
            <a:off x="6053887" y="5342704"/>
            <a:ext cx="504153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3"/>
          <p:cNvSpPr/>
          <p:nvPr/>
        </p:nvSpPr>
        <p:spPr>
          <a:xfrm>
            <a:off x="5362175" y="5342704"/>
            <a:ext cx="495899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3"/>
          <p:cNvSpPr/>
          <p:nvPr/>
        </p:nvSpPr>
        <p:spPr>
          <a:xfrm>
            <a:off x="6029698" y="6566449"/>
            <a:ext cx="512027" cy="5118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4" name="Google Shape;204;p3"/>
          <p:cNvCxnSpPr/>
          <p:nvPr/>
        </p:nvCxnSpPr>
        <p:spPr>
          <a:xfrm>
            <a:off x="3644148" y="7451847"/>
            <a:ext cx="3013075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05" name="Google Shape;205;p3"/>
          <p:cNvSpPr/>
          <p:nvPr/>
        </p:nvSpPr>
        <p:spPr>
          <a:xfrm>
            <a:off x="6029698" y="7832192"/>
            <a:ext cx="504151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3"/>
          <p:cNvSpPr/>
          <p:nvPr/>
        </p:nvSpPr>
        <p:spPr>
          <a:xfrm>
            <a:off x="5343994" y="7832193"/>
            <a:ext cx="495896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3"/>
          <p:cNvSpPr/>
          <p:nvPr/>
        </p:nvSpPr>
        <p:spPr>
          <a:xfrm>
            <a:off x="4642416" y="7825436"/>
            <a:ext cx="511770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3"/>
          <p:cNvSpPr/>
          <p:nvPr/>
        </p:nvSpPr>
        <p:spPr>
          <a:xfrm>
            <a:off x="2658799" y="1921786"/>
            <a:ext cx="512100" cy="5118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3"/>
          <p:cNvSpPr/>
          <p:nvPr/>
        </p:nvSpPr>
        <p:spPr>
          <a:xfrm>
            <a:off x="5363932" y="1921786"/>
            <a:ext cx="512027" cy="5118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3"/>
          <p:cNvSpPr/>
          <p:nvPr/>
        </p:nvSpPr>
        <p:spPr>
          <a:xfrm>
            <a:off x="1907623" y="6535381"/>
            <a:ext cx="512027" cy="5118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3"/>
          <p:cNvSpPr/>
          <p:nvPr/>
        </p:nvSpPr>
        <p:spPr>
          <a:xfrm>
            <a:off x="5346047" y="6567597"/>
            <a:ext cx="512027" cy="5118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3"/>
          <p:cNvSpPr/>
          <p:nvPr/>
        </p:nvSpPr>
        <p:spPr>
          <a:xfrm>
            <a:off x="2507375" y="1154200"/>
            <a:ext cx="69600" cy="99600"/>
          </a:xfrm>
          <a:prstGeom prst="flowChartConnector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3"/>
          <p:cNvSpPr/>
          <p:nvPr/>
        </p:nvSpPr>
        <p:spPr>
          <a:xfrm>
            <a:off x="2536600" y="2334000"/>
            <a:ext cx="69600" cy="99600"/>
          </a:xfrm>
          <a:prstGeom prst="flowChartConnector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3"/>
          <p:cNvSpPr/>
          <p:nvPr/>
        </p:nvSpPr>
        <p:spPr>
          <a:xfrm>
            <a:off x="1878988" y="3646200"/>
            <a:ext cx="69600" cy="99600"/>
          </a:xfrm>
          <a:prstGeom prst="flowChartConnector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3"/>
          <p:cNvSpPr/>
          <p:nvPr/>
        </p:nvSpPr>
        <p:spPr>
          <a:xfrm>
            <a:off x="5903000" y="1154200"/>
            <a:ext cx="69600" cy="99600"/>
          </a:xfrm>
          <a:prstGeom prst="flowChartConnector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" name="Google Shape;216;p3"/>
          <p:cNvSpPr/>
          <p:nvPr/>
        </p:nvSpPr>
        <p:spPr>
          <a:xfrm>
            <a:off x="5924538" y="2334000"/>
            <a:ext cx="69600" cy="99600"/>
          </a:xfrm>
          <a:prstGeom prst="flowChartConnector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" name="Google Shape;217;p3"/>
          <p:cNvSpPr/>
          <p:nvPr/>
        </p:nvSpPr>
        <p:spPr>
          <a:xfrm>
            <a:off x="5331450" y="3645325"/>
            <a:ext cx="69600" cy="99600"/>
          </a:xfrm>
          <a:prstGeom prst="flowChartConnector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3"/>
          <p:cNvSpPr/>
          <p:nvPr/>
        </p:nvSpPr>
        <p:spPr>
          <a:xfrm>
            <a:off x="2477038" y="5744775"/>
            <a:ext cx="69600" cy="99600"/>
          </a:xfrm>
          <a:prstGeom prst="flowChartConnector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3"/>
          <p:cNvSpPr/>
          <p:nvPr/>
        </p:nvSpPr>
        <p:spPr>
          <a:xfrm>
            <a:off x="2475963" y="6951725"/>
            <a:ext cx="69600" cy="99600"/>
          </a:xfrm>
          <a:prstGeom prst="flowChartConnector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3"/>
          <p:cNvSpPr/>
          <p:nvPr/>
        </p:nvSpPr>
        <p:spPr>
          <a:xfrm>
            <a:off x="1793663" y="8224450"/>
            <a:ext cx="69600" cy="99600"/>
          </a:xfrm>
          <a:prstGeom prst="flowChartConnector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3"/>
          <p:cNvSpPr/>
          <p:nvPr/>
        </p:nvSpPr>
        <p:spPr>
          <a:xfrm>
            <a:off x="5921163" y="5738225"/>
            <a:ext cx="69600" cy="99600"/>
          </a:xfrm>
          <a:prstGeom prst="flowChartConnector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2" name="Google Shape;222;p3"/>
          <p:cNvSpPr/>
          <p:nvPr/>
        </p:nvSpPr>
        <p:spPr>
          <a:xfrm>
            <a:off x="5909075" y="6951725"/>
            <a:ext cx="69600" cy="99600"/>
          </a:xfrm>
          <a:prstGeom prst="flowChartConnector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p3"/>
          <p:cNvSpPr/>
          <p:nvPr/>
        </p:nvSpPr>
        <p:spPr>
          <a:xfrm>
            <a:off x="5214275" y="8224450"/>
            <a:ext cx="69600" cy="99600"/>
          </a:xfrm>
          <a:prstGeom prst="flowChartConnector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9" name="Google Shape;229;p4"/>
          <p:cNvGraphicFramePr/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  <a:tableStyleId>{D5B6BBD6-09F7-43F8-BC54-FED703AC911C}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u="none" strike="noStrike" cap="none"/>
                        <a:t>   ×</a:t>
                      </a:r>
                      <a:endParaRPr b="1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   ×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   ×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   ×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30" name="Google Shape;230;p4"/>
          <p:cNvSpPr/>
          <p:nvPr/>
        </p:nvSpPr>
        <p:spPr>
          <a:xfrm>
            <a:off x="2648082" y="751260"/>
            <a:ext cx="504153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4"/>
          <p:cNvSpPr/>
          <p:nvPr/>
        </p:nvSpPr>
        <p:spPr>
          <a:xfrm>
            <a:off x="1956370" y="751260"/>
            <a:ext cx="495899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4"/>
          <p:cNvSpPr/>
          <p:nvPr/>
        </p:nvSpPr>
        <p:spPr>
          <a:xfrm>
            <a:off x="1971985" y="1921786"/>
            <a:ext cx="512027" cy="5118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33" name="Google Shape;233;p4"/>
          <p:cNvCxnSpPr/>
          <p:nvPr/>
        </p:nvCxnSpPr>
        <p:spPr>
          <a:xfrm>
            <a:off x="238343" y="2860403"/>
            <a:ext cx="3013075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4" name="Google Shape;234;p4"/>
          <p:cNvSpPr/>
          <p:nvPr/>
        </p:nvSpPr>
        <p:spPr>
          <a:xfrm>
            <a:off x="2662738" y="3233128"/>
            <a:ext cx="504300" cy="5115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4"/>
          <p:cNvSpPr/>
          <p:nvPr/>
        </p:nvSpPr>
        <p:spPr>
          <a:xfrm>
            <a:off x="2032069" y="3243600"/>
            <a:ext cx="495896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4"/>
          <p:cNvSpPr/>
          <p:nvPr/>
        </p:nvSpPr>
        <p:spPr>
          <a:xfrm>
            <a:off x="1283730" y="3236167"/>
            <a:ext cx="511800" cy="5115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4"/>
          <p:cNvSpPr/>
          <p:nvPr/>
        </p:nvSpPr>
        <p:spPr>
          <a:xfrm>
            <a:off x="6035703" y="750827"/>
            <a:ext cx="504153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4"/>
          <p:cNvSpPr/>
          <p:nvPr/>
        </p:nvSpPr>
        <p:spPr>
          <a:xfrm>
            <a:off x="5343991" y="750827"/>
            <a:ext cx="495899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4"/>
          <p:cNvSpPr/>
          <p:nvPr/>
        </p:nvSpPr>
        <p:spPr>
          <a:xfrm>
            <a:off x="6042730" y="1921786"/>
            <a:ext cx="512027" cy="5118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40" name="Google Shape;240;p4"/>
          <p:cNvCxnSpPr/>
          <p:nvPr/>
        </p:nvCxnSpPr>
        <p:spPr>
          <a:xfrm>
            <a:off x="3625964" y="2859970"/>
            <a:ext cx="3013075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41" name="Google Shape;241;p4"/>
          <p:cNvSpPr/>
          <p:nvPr/>
        </p:nvSpPr>
        <p:spPr>
          <a:xfrm>
            <a:off x="6118018" y="3235849"/>
            <a:ext cx="504151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4"/>
          <p:cNvSpPr/>
          <p:nvPr/>
        </p:nvSpPr>
        <p:spPr>
          <a:xfrm>
            <a:off x="5464182" y="3240317"/>
            <a:ext cx="495896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4"/>
          <p:cNvSpPr/>
          <p:nvPr/>
        </p:nvSpPr>
        <p:spPr>
          <a:xfrm>
            <a:off x="4756559" y="3247072"/>
            <a:ext cx="511770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4"/>
          <p:cNvSpPr/>
          <p:nvPr/>
        </p:nvSpPr>
        <p:spPr>
          <a:xfrm>
            <a:off x="2609742" y="5343570"/>
            <a:ext cx="504300" cy="5115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4"/>
          <p:cNvSpPr/>
          <p:nvPr/>
        </p:nvSpPr>
        <p:spPr>
          <a:xfrm>
            <a:off x="1918030" y="5343570"/>
            <a:ext cx="495900" cy="5115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4"/>
          <p:cNvSpPr/>
          <p:nvPr/>
        </p:nvSpPr>
        <p:spPr>
          <a:xfrm>
            <a:off x="2601868" y="6539503"/>
            <a:ext cx="512027" cy="5118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47" name="Google Shape;247;p4"/>
          <p:cNvCxnSpPr/>
          <p:nvPr/>
        </p:nvCxnSpPr>
        <p:spPr>
          <a:xfrm>
            <a:off x="200003" y="7452713"/>
            <a:ext cx="3013075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48" name="Google Shape;248;p4"/>
          <p:cNvSpPr/>
          <p:nvPr/>
        </p:nvSpPr>
        <p:spPr>
          <a:xfrm>
            <a:off x="2641165" y="7812675"/>
            <a:ext cx="504151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4"/>
          <p:cNvSpPr/>
          <p:nvPr/>
        </p:nvSpPr>
        <p:spPr>
          <a:xfrm>
            <a:off x="1915689" y="7825436"/>
            <a:ext cx="495896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4"/>
          <p:cNvSpPr/>
          <p:nvPr/>
        </p:nvSpPr>
        <p:spPr>
          <a:xfrm>
            <a:off x="1229490" y="7825437"/>
            <a:ext cx="511770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4"/>
          <p:cNvSpPr/>
          <p:nvPr/>
        </p:nvSpPr>
        <p:spPr>
          <a:xfrm>
            <a:off x="6053887" y="5342704"/>
            <a:ext cx="504153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4"/>
          <p:cNvSpPr/>
          <p:nvPr/>
        </p:nvSpPr>
        <p:spPr>
          <a:xfrm>
            <a:off x="5362175" y="5342704"/>
            <a:ext cx="495900" cy="5115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4"/>
          <p:cNvSpPr/>
          <p:nvPr/>
        </p:nvSpPr>
        <p:spPr>
          <a:xfrm>
            <a:off x="6029698" y="6566449"/>
            <a:ext cx="512027" cy="5118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54" name="Google Shape;254;p4"/>
          <p:cNvCxnSpPr/>
          <p:nvPr/>
        </p:nvCxnSpPr>
        <p:spPr>
          <a:xfrm>
            <a:off x="3644148" y="7451847"/>
            <a:ext cx="3013075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55" name="Google Shape;255;p4"/>
          <p:cNvSpPr/>
          <p:nvPr/>
        </p:nvSpPr>
        <p:spPr>
          <a:xfrm>
            <a:off x="6029698" y="7832192"/>
            <a:ext cx="504151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4"/>
          <p:cNvSpPr/>
          <p:nvPr/>
        </p:nvSpPr>
        <p:spPr>
          <a:xfrm>
            <a:off x="5343994" y="7832193"/>
            <a:ext cx="495896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4"/>
          <p:cNvSpPr/>
          <p:nvPr/>
        </p:nvSpPr>
        <p:spPr>
          <a:xfrm>
            <a:off x="4642416" y="7825436"/>
            <a:ext cx="511770" cy="5113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p4"/>
          <p:cNvSpPr/>
          <p:nvPr/>
        </p:nvSpPr>
        <p:spPr>
          <a:xfrm>
            <a:off x="2658799" y="1921786"/>
            <a:ext cx="512027" cy="5118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4"/>
          <p:cNvSpPr/>
          <p:nvPr/>
        </p:nvSpPr>
        <p:spPr>
          <a:xfrm>
            <a:off x="5363932" y="1921786"/>
            <a:ext cx="512027" cy="5118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p4"/>
          <p:cNvSpPr/>
          <p:nvPr/>
        </p:nvSpPr>
        <p:spPr>
          <a:xfrm>
            <a:off x="1907623" y="6535381"/>
            <a:ext cx="512027" cy="5118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4"/>
          <p:cNvSpPr/>
          <p:nvPr/>
        </p:nvSpPr>
        <p:spPr>
          <a:xfrm>
            <a:off x="5346047" y="6567597"/>
            <a:ext cx="512027" cy="5118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4"/>
          <p:cNvSpPr/>
          <p:nvPr/>
        </p:nvSpPr>
        <p:spPr>
          <a:xfrm>
            <a:off x="541142" y="3243167"/>
            <a:ext cx="512100" cy="5118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p4"/>
          <p:cNvSpPr/>
          <p:nvPr/>
        </p:nvSpPr>
        <p:spPr>
          <a:xfrm>
            <a:off x="4054233" y="3247072"/>
            <a:ext cx="512100" cy="5118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4"/>
          <p:cNvSpPr/>
          <p:nvPr/>
        </p:nvSpPr>
        <p:spPr>
          <a:xfrm>
            <a:off x="486674" y="7828867"/>
            <a:ext cx="512027" cy="5118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p4"/>
          <p:cNvSpPr/>
          <p:nvPr/>
        </p:nvSpPr>
        <p:spPr>
          <a:xfrm>
            <a:off x="3893706" y="7825003"/>
            <a:ext cx="512100" cy="5118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p4"/>
          <p:cNvSpPr/>
          <p:nvPr/>
        </p:nvSpPr>
        <p:spPr>
          <a:xfrm>
            <a:off x="1878988" y="3646200"/>
            <a:ext cx="69600" cy="99600"/>
          </a:xfrm>
          <a:prstGeom prst="flowChartConnector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" name="Google Shape;267;p4"/>
          <p:cNvSpPr/>
          <p:nvPr/>
        </p:nvSpPr>
        <p:spPr>
          <a:xfrm>
            <a:off x="2536588" y="2334000"/>
            <a:ext cx="69600" cy="99600"/>
          </a:xfrm>
          <a:prstGeom prst="flowChartConnector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8" name="Google Shape;268;p4"/>
          <p:cNvSpPr/>
          <p:nvPr/>
        </p:nvSpPr>
        <p:spPr>
          <a:xfrm>
            <a:off x="2515363" y="1162600"/>
            <a:ext cx="69600" cy="99600"/>
          </a:xfrm>
          <a:prstGeom prst="flowChartConnector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9" name="Google Shape;269;p4"/>
          <p:cNvSpPr/>
          <p:nvPr/>
        </p:nvSpPr>
        <p:spPr>
          <a:xfrm>
            <a:off x="5331438" y="3645325"/>
            <a:ext cx="69600" cy="99600"/>
          </a:xfrm>
          <a:prstGeom prst="flowChartConnector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0" name="Google Shape;270;p4"/>
          <p:cNvSpPr/>
          <p:nvPr/>
        </p:nvSpPr>
        <p:spPr>
          <a:xfrm>
            <a:off x="5924525" y="2334000"/>
            <a:ext cx="69600" cy="99600"/>
          </a:xfrm>
          <a:prstGeom prst="flowChartConnector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" name="Google Shape;271;p4"/>
          <p:cNvSpPr/>
          <p:nvPr/>
        </p:nvSpPr>
        <p:spPr>
          <a:xfrm>
            <a:off x="5902988" y="1162600"/>
            <a:ext cx="69600" cy="99600"/>
          </a:xfrm>
          <a:prstGeom prst="flowChartConnector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2" name="Google Shape;272;p4"/>
          <p:cNvSpPr/>
          <p:nvPr/>
        </p:nvSpPr>
        <p:spPr>
          <a:xfrm>
            <a:off x="2477025" y="5755475"/>
            <a:ext cx="69600" cy="99600"/>
          </a:xfrm>
          <a:prstGeom prst="flowChartConnector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" name="Google Shape;273;p4"/>
          <p:cNvSpPr/>
          <p:nvPr/>
        </p:nvSpPr>
        <p:spPr>
          <a:xfrm>
            <a:off x="1795513" y="6947600"/>
            <a:ext cx="69600" cy="99600"/>
          </a:xfrm>
          <a:prstGeom prst="flowChartConnector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" name="Google Shape;274;p4"/>
          <p:cNvSpPr/>
          <p:nvPr/>
        </p:nvSpPr>
        <p:spPr>
          <a:xfrm>
            <a:off x="1079288" y="8224450"/>
            <a:ext cx="69600" cy="99600"/>
          </a:xfrm>
          <a:prstGeom prst="flowChartConnector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" name="Google Shape;275;p4"/>
          <p:cNvSpPr/>
          <p:nvPr/>
        </p:nvSpPr>
        <p:spPr>
          <a:xfrm>
            <a:off x="5921163" y="5729825"/>
            <a:ext cx="69600" cy="99600"/>
          </a:xfrm>
          <a:prstGeom prst="flowChartConnector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" name="Google Shape;276;p4"/>
          <p:cNvSpPr/>
          <p:nvPr/>
        </p:nvSpPr>
        <p:spPr>
          <a:xfrm>
            <a:off x="5198713" y="6947600"/>
            <a:ext cx="69600" cy="99600"/>
          </a:xfrm>
          <a:prstGeom prst="flowChartConnector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" name="Google Shape;277;p4"/>
          <p:cNvSpPr/>
          <p:nvPr/>
        </p:nvSpPr>
        <p:spPr>
          <a:xfrm>
            <a:off x="4489300" y="8224450"/>
            <a:ext cx="69600" cy="99600"/>
          </a:xfrm>
          <a:prstGeom prst="flowChartConnector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8" name="Google Shape;278;p4"/>
          <p:cNvSpPr txBox="1"/>
          <p:nvPr/>
        </p:nvSpPr>
        <p:spPr>
          <a:xfrm>
            <a:off x="1354825" y="6346350"/>
            <a:ext cx="440700" cy="9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>
                <a:latin typeface="Calibri"/>
                <a:ea typeface="Calibri"/>
                <a:cs typeface="Calibri"/>
                <a:sym typeface="Calibri"/>
              </a:rPr>
              <a:t>0</a:t>
            </a:r>
            <a:endParaRPr sz="5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4"/>
          <p:cNvSpPr txBox="1"/>
          <p:nvPr/>
        </p:nvSpPr>
        <p:spPr>
          <a:xfrm>
            <a:off x="4756375" y="6318263"/>
            <a:ext cx="512100" cy="9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Microsoft Office PowerPoint</Application>
  <PresentationFormat>On-screen Show (4:3)</PresentationFormat>
  <Paragraphs>26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Tori Mirsadjadi (she/her/hers)</cp:lastModifiedBy>
  <cp:revision>1</cp:revision>
  <dcterms:created xsi:type="dcterms:W3CDTF">2020-12-31T15:11:03Z</dcterms:created>
  <dcterms:modified xsi:type="dcterms:W3CDTF">2021-11-10T19:37:12Z</dcterms:modified>
</cp:coreProperties>
</file>