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74tOR7mkL6a7WK9RVeUbyJGA9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76FB18D-C85B-45F4-B552-A4FAA2426006}">
  <a:tblStyle styleId="{476FB18D-C85B-45F4-B552-A4FAA24260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>
        <p:scale>
          <a:sx n="66" d="100"/>
          <a:sy n="66" d="100"/>
        </p:scale>
        <p:origin x="908" y="-2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28d7e7b6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ge28d7e7b6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ge28d7e7b6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59779375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{476FB18D-C85B-45F4-B552-A4FAA2426006}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59779375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{476FB18D-C85B-45F4-B552-A4FAA2426006}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95" name="Google Shape;95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6075" y="120675"/>
            <a:ext cx="2059000" cy="1583300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</p:pic>
      <p:pic>
        <p:nvPicPr>
          <p:cNvPr id="96" name="Google Shape;96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9325" y="1939450"/>
            <a:ext cx="2059000" cy="1583300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</p:pic>
      <p:pic>
        <p:nvPicPr>
          <p:cNvPr id="97" name="Google Shape;9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9325" y="3758225"/>
            <a:ext cx="2059000" cy="1583300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</p:pic>
      <p:pic>
        <p:nvPicPr>
          <p:cNvPr id="98" name="Google Shape;98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6075" y="5577000"/>
            <a:ext cx="2059000" cy="1583300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</p:pic>
      <p:pic>
        <p:nvPicPr>
          <p:cNvPr id="99" name="Google Shape;99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9325" y="7395775"/>
            <a:ext cx="2059000" cy="1583300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46B114-BD47-C267-C67C-3D3365598CF7}"/>
              </a:ext>
            </a:extLst>
          </p:cNvPr>
          <p:cNvSpPr txBox="1"/>
          <p:nvPr/>
        </p:nvSpPr>
        <p:spPr>
          <a:xfrm>
            <a:off x="3438342" y="8925026"/>
            <a:ext cx="39463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5" name="Google Shape;105;ge28d7e7b6e_0_0"/>
              <p:cNvGraphicFramePr/>
              <p:nvPr>
                <p:extLst>
                  <p:ext uri="{D42A27DB-BD31-4B8C-83A1-F6EECF244321}">
                    <p14:modId xmlns:p14="http://schemas.microsoft.com/office/powerpoint/2010/main" val="2389579186"/>
                  </p:ext>
                </p:extLst>
              </p:nvPr>
            </p:nvGraphicFramePr>
            <p:xfrm>
              <a:off x="0" y="0"/>
              <a:ext cx="6858000" cy="7315200"/>
            </p:xfrm>
            <a:graphic>
              <a:graphicData uri="http://schemas.openxmlformats.org/drawingml/2006/table">
                <a:tbl>
                  <a:tblPr>
                    <a:noFill/>
                    <a:tableStyleId>{476FB18D-C85B-45F4-B552-A4FAA2426006}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600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60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6000" i="1" u="none" strike="noStrike" cap="none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ar-AE" sz="6000" u="none" strike="noStrike" cap="none" dirty="0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600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60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6000" i="1" u="none" strike="noStrike" cap="none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ar-AE" sz="60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600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60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6000" i="1" u="none" strike="noStrike" cap="none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ar-AE" sz="60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480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ar-AE" sz="48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AE" sz="48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600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60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6000" i="1" u="none" strike="noStrike" cap="none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6000" b="0" i="1" u="none" strike="noStrike" cap="none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lang="ar-AE" sz="60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5" name="Google Shape;105;ge28d7e7b6e_0_0"/>
              <p:cNvGraphicFramePr/>
              <p:nvPr>
                <p:extLst>
                  <p:ext uri="{D42A27DB-BD31-4B8C-83A1-F6EECF244321}">
                    <p14:modId xmlns:p14="http://schemas.microsoft.com/office/powerpoint/2010/main" val="2389579186"/>
                  </p:ext>
                </p:extLst>
              </p:nvPr>
            </p:nvGraphicFramePr>
            <p:xfrm>
              <a:off x="0" y="0"/>
              <a:ext cx="6858000" cy="7315200"/>
            </p:xfrm>
            <a:graphic>
              <a:graphicData uri="http://schemas.openxmlformats.org/drawingml/2006/table">
                <a:tbl>
                  <a:tblPr>
                    <a:noFill/>
                    <a:tableStyleId>{476FB18D-C85B-45F4-B552-A4FAA2426006}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1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1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2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3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</Words>
  <Application>Microsoft Office PowerPoint</Application>
  <PresentationFormat>On-screen Show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3</cp:revision>
  <dcterms:created xsi:type="dcterms:W3CDTF">2020-12-31T15:11:03Z</dcterms:created>
  <dcterms:modified xsi:type="dcterms:W3CDTF">2023-03-22T17:41:36Z</dcterms:modified>
</cp:coreProperties>
</file>