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 Suh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2FFC97-0539-40D9-8A56-74DC8E2D91AB}">
  <a:tblStyle styleId="{1C2FFC97-0539-40D9-8A56-74DC8E2D91A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>
        <p:scale>
          <a:sx n="72" d="100"/>
          <a:sy n="72" d="100"/>
        </p:scale>
        <p:origin x="16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ia Greenberg" userId="f5825c94929805dc" providerId="LiveId" clId="{CA266FA6-1EF0-4F32-91D2-D223E5E68CC1}"/>
    <pc:docChg chg="modSld">
      <pc:chgData name="Talia Greenberg" userId="f5825c94929805dc" providerId="LiveId" clId="{CA266FA6-1EF0-4F32-91D2-D223E5E68CC1}" dt="2022-04-06T13:29:13.382" v="11" actId="20577"/>
      <pc:docMkLst>
        <pc:docMk/>
      </pc:docMkLst>
      <pc:sldChg chg="modSp mod">
        <pc:chgData name="Talia Greenberg" userId="f5825c94929805dc" providerId="LiveId" clId="{CA266FA6-1EF0-4F32-91D2-D223E5E68CC1}" dt="2022-04-06T13:29:13.382" v="11" actId="20577"/>
        <pc:sldMkLst>
          <pc:docMk/>
          <pc:sldMk cId="0" sldId="256"/>
        </pc:sldMkLst>
        <pc:graphicFrameChg chg="modGraphic">
          <ac:chgData name="Talia Greenberg" userId="f5825c94929805dc" providerId="LiveId" clId="{CA266FA6-1EF0-4F32-91D2-D223E5E68CC1}" dt="2022-04-06T13:29:13.382" v="11" actId="20577"/>
          <ac:graphicFrameMkLst>
            <pc:docMk/>
            <pc:sldMk cId="0" sldId="256"/>
            <ac:graphicFrameMk id="91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55694" y="385183"/>
            <a:ext cx="6546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Choose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Go! </a:t>
            </a: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Tic-Tac-Toe</a:t>
            </a: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462563" y="1234600"/>
            <a:ext cx="5769300" cy="953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A player chooses a card and decides what method they would use to solve the system of equations. The player tells their partner their choice and solves the problem. The player puts a counter on a space that matches their thinking. Players 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turns drawing cards.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player to get a tic-tac-toe wins.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1" name="Google Shape;91;p13"/>
          <p:cNvGraphicFramePr/>
          <p:nvPr>
            <p:extLst>
              <p:ext uri="{D42A27DB-BD31-4B8C-83A1-F6EECF244321}">
                <p14:modId xmlns:p14="http://schemas.microsoft.com/office/powerpoint/2010/main" val="87078653"/>
              </p:ext>
            </p:extLst>
          </p:nvPr>
        </p:nvGraphicFramePr>
        <p:xfrm>
          <a:off x="775572" y="2312380"/>
          <a:ext cx="5143275" cy="4519225"/>
        </p:xfrm>
        <a:graphic>
          <a:graphicData uri="http://schemas.openxmlformats.org/drawingml/2006/table">
            <a:tbl>
              <a:tblPr firstRow="1" firstCol="1" bandRow="1">
                <a:noFill/>
                <a:tableStyleId>{1C2FFC97-0539-40D9-8A56-74DC8E2D91AB}</a:tableStyleId>
              </a:tblPr>
              <a:tblGrid>
                <a:gridCol w="171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0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000" b="0" u="none" strike="noStrike" cap="non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Substitution</a:t>
                      </a:r>
                      <a:endParaRPr sz="2000" b="0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175" marR="621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000" b="0" u="none" strike="noStrike" cap="non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Graph</a:t>
                      </a:r>
                    </a:p>
                  </a:txBody>
                  <a:tcPr marL="62175" marR="621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000" b="0" u="none" strike="noStrike" cap="none" dirty="0">
                          <a:solidFill>
                            <a:schemeClr val="tx1"/>
                          </a:solidFill>
                        </a:rPr>
                        <a:t>Use Elimination</a:t>
                      </a:r>
                    </a:p>
                  </a:txBody>
                  <a:tcPr marL="62175" marR="621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9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000" b="0" u="none" strike="noStrike" cap="none" dirty="0">
                          <a:solidFill>
                            <a:schemeClr val="tx1"/>
                          </a:solidFill>
                        </a:rPr>
                        <a:t>Use Elimination</a:t>
                      </a:r>
                      <a:endParaRPr sz="2000" b="0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62175" marR="621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000" b="0" u="none" strike="noStrike" cap="none" dirty="0">
                          <a:solidFill>
                            <a:schemeClr val="tx1"/>
                          </a:solidFill>
                        </a:rPr>
                        <a:t>Make a Table</a:t>
                      </a:r>
                    </a:p>
                  </a:txBody>
                  <a:tcPr marL="62175" marR="621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000" u="none" strike="noStrike" cap="none" dirty="0">
                          <a:solidFill>
                            <a:schemeClr val="tx1"/>
                          </a:solidFill>
                        </a:rPr>
                        <a:t>Use Substitution</a:t>
                      </a:r>
                    </a:p>
                  </a:txBody>
                  <a:tcPr marL="62175" marR="621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91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US" sz="2000" b="0" u="none" strike="noStrike" cap="none" dirty="0">
                          <a:solidFill>
                            <a:schemeClr val="tx1"/>
                          </a:solidFill>
                        </a:rPr>
                        <a:t>Make a Graph</a:t>
                      </a:r>
                    </a:p>
                  </a:txBody>
                  <a:tcPr marL="62175" marR="621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000" u="none" strike="noStrike" cap="none" dirty="0">
                          <a:solidFill>
                            <a:schemeClr val="tx1"/>
                          </a:solidFill>
                        </a:rPr>
                        <a:t>Use Substitution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62175" marR="621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chemeClr val="tx1"/>
                          </a:solidFill>
                        </a:rPr>
                        <a:t>Use Elimination</a:t>
                      </a:r>
                      <a:endParaRPr lang="en-US" sz="2000" b="0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62175" marR="621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88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Talia Greenberg</cp:lastModifiedBy>
  <cp:revision>2</cp:revision>
  <dcterms:modified xsi:type="dcterms:W3CDTF">2022-04-06T13:29:20Z</dcterms:modified>
</cp:coreProperties>
</file>