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63" r:id="rId5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fovkTfDp30N9TUI7SkgrEfKPm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C4981F-7E4A-455B-913A-7532A0DF9B9F}">
  <a:tblStyle styleId="{22C4981F-7E4A-455B-913A-7532A0DF9B9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6"/>
  </p:normalViewPr>
  <p:slideViewPr>
    <p:cSldViewPr snapToGrid="0" snapToObjects="1">
      <p:cViewPr varScale="1">
        <p:scale>
          <a:sx n="83" d="100"/>
          <a:sy n="83" d="100"/>
        </p:scale>
        <p:origin x="30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2786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4320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9653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547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5974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58951660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/>
                          </a:r>
                          <a:b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</a:b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/>
                          </a:r>
                          <a:b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</a:b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× 3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5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5 ×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6</a:t>
                          </a: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6 × 6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4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4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 4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58951660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b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</a:b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× 3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5 ×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6 × 6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4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 4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6681424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u="none" strike="noStrike" cap="none" dirty="0" smtClean="0">
                            <a:latin typeface="Calibri" panose="020F0502020204030204" pitchFamily="34" charset="0"/>
                            <a:ea typeface="Calibri"/>
                            <a:cs typeface="Calibri" panose="020F0502020204030204" pitchFamily="34" charset="0"/>
                            <a:sym typeface="Calibri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u="none" strike="noStrike" cap="none" dirty="0" smtClean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 3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8</a:t>
                          </a: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8 ×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2</a:t>
                          </a:r>
                          <a:r>
                            <a:rPr lang="ar-AE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 6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3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5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5 × 3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66814240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u="none" strike="noStrike" cap="none" dirty="0" smtClean="0">
                            <a:latin typeface="Calibri" panose="020F0502020204030204" pitchFamily="34" charset="0"/>
                            <a:ea typeface="Calibri"/>
                            <a:cs typeface="Calibri" panose="020F0502020204030204" pitchFamily="34" charset="0"/>
                            <a:sym typeface="Calibri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u="none" strike="noStrike" cap="none" dirty="0" smtClean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 3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8 ×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 6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3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5 × 3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2906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73319239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2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u="none" strike="noStrike" cap="none" dirty="0" smtClean="0">
                            <a:latin typeface="Calibri" panose="020F0502020204030204" pitchFamily="34" charset="0"/>
                            <a:ea typeface="Calibri"/>
                            <a:cs typeface="Calibri" panose="020F0502020204030204" pitchFamily="34" charset="0"/>
                            <a:sym typeface="Calibri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u="none" strike="noStrike" cap="none" dirty="0" smtClean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</a:t>
                          </a:r>
                          <a:r>
                            <a:rPr lang="en-US" sz="2800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8</a:t>
                          </a: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8 ×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endParaRPr lang="en-US" sz="2800" dirty="0" smtClean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2</a:t>
                          </a:r>
                          <a:r>
                            <a:rPr lang="ar-AE" sz="2800" dirty="0" smtClean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 ×</a:t>
                          </a: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ar-AE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×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0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 </m:t>
                              </m:r>
                              <m:r>
                                <a:rPr lang="en-US" sz="2800" b="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73319239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64895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1829136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2800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× 2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 </a:t>
                          </a:r>
                          <a:r>
                            <a:rPr lang="en-US" sz="2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× 2</a:t>
                          </a:r>
                          <a:endParaRPr lang="en-US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3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2800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×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1" u="none" strike="noStrike" cap="none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2800" i="1" smtClean="0">
                                      <a:latin typeface="Cambria Math" charset="0"/>
                                      <a:cs typeface="Arial"/>
                                      <a:sym typeface="Arial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endParaRPr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"/>
              <p:cNvGraphicFramePr/>
              <p:nvPr>
                <p:extLst>
                  <p:ext uri="{D42A27DB-BD31-4B8C-83A1-F6EECF244321}">
                    <p14:modId xmlns:p14="http://schemas.microsoft.com/office/powerpoint/2010/main" val="101829136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{22C4981F-7E4A-455B-913A-7532A0DF9B9F}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2800"/>
                            <a:buFont typeface="Arial"/>
                            <a:buNone/>
                          </a:pP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3 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2800" u="none" strike="noStrike" cap="none" dirty="0">
                              <a:latin typeface="Calibri" panose="020F0502020204030204" pitchFamily="34" charset="0"/>
                              <a:ea typeface="Arial"/>
                              <a:cs typeface="Calibri" panose="020F0502020204030204" pitchFamily="34" charset="0"/>
                              <a:sym typeface="Arial"/>
                            </a:rPr>
                            <a:t> 2</a:t>
                          </a:r>
                          <a:endParaRPr lang="ar-AE" sz="2800" u="none" strike="noStrike" cap="none" dirty="0">
                            <a:latin typeface="Calibri" panose="020F0502020204030204" pitchFamily="34" charset="0"/>
                            <a:ea typeface="Arial"/>
                            <a:cs typeface="Calibri" panose="020F0502020204030204" pitchFamily="34" charset="0"/>
                            <a:sym typeface="Arial"/>
                          </a:endParaRPr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24500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91</Words>
  <Application>Microsoft Macintosh PowerPoint</Application>
  <PresentationFormat>On-screen Show (4:3)</PresentationFormat>
  <Paragraphs>51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Cambria Math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Liann Lech</cp:lastModifiedBy>
  <cp:revision>9</cp:revision>
  <dcterms:created xsi:type="dcterms:W3CDTF">2020-12-31T15:11:03Z</dcterms:created>
  <dcterms:modified xsi:type="dcterms:W3CDTF">2022-01-22T19:42:31Z</dcterms:modified>
</cp:coreProperties>
</file>