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hXOq13aLL9IyeG9SVceHTowDO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6" name="Google Shape;56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3" name="Google Shape;63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456" y="653402"/>
            <a:ext cx="6419088" cy="8386228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4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Student Solutions for Activity 7.2 Visit to the Dog Park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2020-12-31T15:11:03Z</dcterms:created>
  <dc:creator>John J. SanGiovanni</dc:creator>
</cp:coreProperties>
</file>