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8" r:id="rId2"/>
    <p:sldId id="257" r:id="rId3"/>
    <p:sldId id="259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78"/>
    <p:restoredTop sz="91692"/>
  </p:normalViewPr>
  <p:slideViewPr>
    <p:cSldViewPr snapToGrid="0" snapToObjects="1">
      <p:cViewPr>
        <p:scale>
          <a:sx n="150" d="100"/>
          <a:sy n="150" d="100"/>
        </p:scale>
        <p:origin x="1299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710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745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878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Correct the Error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Review the problem in the first column. Find the error. Write down what the error is in the second column. In the third column, solve the problem correctly.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52F9EB21-33D7-E848-9548-F30144D85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109616"/>
              </p:ext>
            </p:extLst>
          </p:nvPr>
        </p:nvGraphicFramePr>
        <p:xfrm>
          <a:off x="145657" y="1304482"/>
          <a:ext cx="6526227" cy="74136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5409">
                  <a:extLst>
                    <a:ext uri="{9D8B030D-6E8A-4147-A177-3AD203B41FA5}">
                      <a16:colId xmlns:a16="http://schemas.microsoft.com/office/drawing/2014/main" val="2653239038"/>
                    </a:ext>
                  </a:extLst>
                </a:gridCol>
                <a:gridCol w="2175409">
                  <a:extLst>
                    <a:ext uri="{9D8B030D-6E8A-4147-A177-3AD203B41FA5}">
                      <a16:colId xmlns:a16="http://schemas.microsoft.com/office/drawing/2014/main" val="225748152"/>
                    </a:ext>
                  </a:extLst>
                </a:gridCol>
                <a:gridCol w="2175409">
                  <a:extLst>
                    <a:ext uri="{9D8B030D-6E8A-4147-A177-3AD203B41FA5}">
                      <a16:colId xmlns:a16="http://schemas.microsoft.com/office/drawing/2014/main" val="2818199223"/>
                    </a:ext>
                  </a:extLst>
                </a:gridCol>
              </a:tblGrid>
              <a:tr h="3898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 Is the Error?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Solve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79127"/>
                  </a:ext>
                </a:extLst>
              </a:tr>
              <a:tr h="2341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597044"/>
                  </a:ext>
                </a:extLst>
              </a:tr>
              <a:tr h="2341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879703"/>
                  </a:ext>
                </a:extLst>
              </a:tr>
              <a:tr h="2341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832722"/>
                  </a:ext>
                </a:extLst>
              </a:tr>
            </a:tbl>
          </a:graphicData>
        </a:graphic>
      </p:graphicFrame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0EC83943-23F7-8C49-9B56-9BEDB6BE9A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855" y="1844984"/>
            <a:ext cx="1575200" cy="2113930"/>
          </a:xfrm>
          <a:prstGeom prst="rect">
            <a:avLst/>
          </a:prstGeom>
        </p:spPr>
      </p:pic>
      <p:pic>
        <p:nvPicPr>
          <p:cNvPr id="8" name="Picture 7" descr="Text, whiteboard&#10;&#10;Description automatically generated">
            <a:extLst>
              <a:ext uri="{FF2B5EF4-FFF2-40B4-BE49-F238E27FC236}">
                <a16:creationId xmlns:a16="http://schemas.microsoft.com/office/drawing/2014/main" id="{5BF4438E-0040-7849-BBBE-D5CA2B6F5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090" y="4128122"/>
            <a:ext cx="1583942" cy="2113930"/>
          </a:xfrm>
          <a:prstGeom prst="rect">
            <a:avLst/>
          </a:prstGeom>
        </p:spPr>
      </p:pic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038EB91C-5852-DC4F-9A97-F6641E385E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737" y="6509371"/>
            <a:ext cx="1863435" cy="211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953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Correct the Error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Review the problem in the first column. Find the error. Write down what the error is in the second column. In the third column, solve the problem correctly.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52F9EB21-33D7-E848-9548-F30144D85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351063"/>
              </p:ext>
            </p:extLst>
          </p:nvPr>
        </p:nvGraphicFramePr>
        <p:xfrm>
          <a:off x="145657" y="1304482"/>
          <a:ext cx="6526227" cy="74136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5409">
                  <a:extLst>
                    <a:ext uri="{9D8B030D-6E8A-4147-A177-3AD203B41FA5}">
                      <a16:colId xmlns:a16="http://schemas.microsoft.com/office/drawing/2014/main" val="2653239038"/>
                    </a:ext>
                  </a:extLst>
                </a:gridCol>
                <a:gridCol w="2175409">
                  <a:extLst>
                    <a:ext uri="{9D8B030D-6E8A-4147-A177-3AD203B41FA5}">
                      <a16:colId xmlns:a16="http://schemas.microsoft.com/office/drawing/2014/main" val="225748152"/>
                    </a:ext>
                  </a:extLst>
                </a:gridCol>
                <a:gridCol w="2175409">
                  <a:extLst>
                    <a:ext uri="{9D8B030D-6E8A-4147-A177-3AD203B41FA5}">
                      <a16:colId xmlns:a16="http://schemas.microsoft.com/office/drawing/2014/main" val="2818199223"/>
                    </a:ext>
                  </a:extLst>
                </a:gridCol>
              </a:tblGrid>
              <a:tr h="3898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 Is the Error?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Solve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79127"/>
                  </a:ext>
                </a:extLst>
              </a:tr>
              <a:tr h="2341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597044"/>
                  </a:ext>
                </a:extLst>
              </a:tr>
              <a:tr h="2341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879703"/>
                  </a:ext>
                </a:extLst>
              </a:tr>
              <a:tr h="2341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832722"/>
                  </a:ext>
                </a:extLst>
              </a:tr>
            </a:tbl>
          </a:graphicData>
        </a:graphic>
      </p:graphicFrame>
      <p:pic>
        <p:nvPicPr>
          <p:cNvPr id="6" name="Picture 5" descr="Shape&#10;&#10;Description automatically generated">
            <a:extLst>
              <a:ext uri="{FF2B5EF4-FFF2-40B4-BE49-F238E27FC236}">
                <a16:creationId xmlns:a16="http://schemas.microsoft.com/office/drawing/2014/main" id="{48B0A7C2-77AF-BC4D-85D1-601C386267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847" y="2011030"/>
            <a:ext cx="1747418" cy="1742263"/>
          </a:xfrm>
          <a:prstGeom prst="rect">
            <a:avLst/>
          </a:prstGeom>
        </p:spPr>
      </p:pic>
      <p:pic>
        <p:nvPicPr>
          <p:cNvPr id="8" name="Picture 7" descr="A picture containing shape&#10;&#10;Description automatically generated">
            <a:extLst>
              <a:ext uri="{FF2B5EF4-FFF2-40B4-BE49-F238E27FC236}">
                <a16:creationId xmlns:a16="http://schemas.microsoft.com/office/drawing/2014/main" id="{885E92EB-EF6C-4E48-AB08-4E95FC62DC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67" y="6423837"/>
            <a:ext cx="1398329" cy="2229448"/>
          </a:xfrm>
          <a:prstGeom prst="rect">
            <a:avLst/>
          </a:prstGeom>
        </p:spPr>
      </p:pic>
      <p:pic>
        <p:nvPicPr>
          <p:cNvPr id="10" name="Picture 9" descr="A picture containing shape&#10;&#10;Description automatically generated">
            <a:extLst>
              <a:ext uri="{FF2B5EF4-FFF2-40B4-BE49-F238E27FC236}">
                <a16:creationId xmlns:a16="http://schemas.microsoft.com/office/drawing/2014/main" id="{B4275173-7A3A-CA4F-BFE3-F2EA7D9B65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847" y="4263693"/>
            <a:ext cx="1694817" cy="1976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089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Correct the Error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Review the problem in the first column. Find the error. Write down what the error is in the second column. In the third column, solve the problem correctly.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52F9EB21-33D7-E848-9548-F30144D85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532554"/>
              </p:ext>
            </p:extLst>
          </p:nvPr>
        </p:nvGraphicFramePr>
        <p:xfrm>
          <a:off x="145657" y="1304482"/>
          <a:ext cx="6526227" cy="74136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5409">
                  <a:extLst>
                    <a:ext uri="{9D8B030D-6E8A-4147-A177-3AD203B41FA5}">
                      <a16:colId xmlns:a16="http://schemas.microsoft.com/office/drawing/2014/main" val="2653239038"/>
                    </a:ext>
                  </a:extLst>
                </a:gridCol>
                <a:gridCol w="2175409">
                  <a:extLst>
                    <a:ext uri="{9D8B030D-6E8A-4147-A177-3AD203B41FA5}">
                      <a16:colId xmlns:a16="http://schemas.microsoft.com/office/drawing/2014/main" val="225748152"/>
                    </a:ext>
                  </a:extLst>
                </a:gridCol>
                <a:gridCol w="2175409">
                  <a:extLst>
                    <a:ext uri="{9D8B030D-6E8A-4147-A177-3AD203B41FA5}">
                      <a16:colId xmlns:a16="http://schemas.microsoft.com/office/drawing/2014/main" val="2818199223"/>
                    </a:ext>
                  </a:extLst>
                </a:gridCol>
              </a:tblGrid>
              <a:tr h="3898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 Is the Error?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Solve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79127"/>
                  </a:ext>
                </a:extLst>
              </a:tr>
              <a:tr h="2341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597044"/>
                  </a:ext>
                </a:extLst>
              </a:tr>
              <a:tr h="2341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879703"/>
                  </a:ext>
                </a:extLst>
              </a:tr>
              <a:tr h="23412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832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453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141</Words>
  <Application>Microsoft Office PowerPoint</Application>
  <PresentationFormat>Letter Paper (8.5x11 in)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9</cp:revision>
  <dcterms:created xsi:type="dcterms:W3CDTF">2020-12-31T15:11:03Z</dcterms:created>
  <dcterms:modified xsi:type="dcterms:W3CDTF">2021-04-02T00:57:50Z</dcterms:modified>
</cp:coreProperties>
</file>