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85"/>
    <p:restoredTop sz="91701"/>
  </p:normalViewPr>
  <p:slideViewPr>
    <p:cSldViewPr snapToGrid="0" snapToObjects="1">
      <p:cViewPr varScale="1">
        <p:scale>
          <a:sx n="123" d="100"/>
          <a:sy n="123" d="100"/>
        </p:scale>
        <p:origin x="1206" y="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24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34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81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31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38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63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894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8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558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6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082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>
            <a:extLst>
              <a:ext uri="{FF2B5EF4-FFF2-40B4-BE49-F238E27FC236}">
                <a16:creationId xmlns:a16="http://schemas.microsoft.com/office/drawing/2014/main" id="{8941C935-C517-BE46-9E32-DC6DAC1AA723}"/>
              </a:ext>
            </a:extLst>
          </p:cNvPr>
          <p:cNvGrpSpPr/>
          <p:nvPr/>
        </p:nvGrpSpPr>
        <p:grpSpPr>
          <a:xfrm>
            <a:off x="228600" y="228600"/>
            <a:ext cx="8686800" cy="6400800"/>
            <a:chOff x="228600" y="228600"/>
            <a:chExt cx="8686800" cy="6400800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D091F054-2DF6-F94A-9963-EC4CCC07B3CE}"/>
                </a:ext>
              </a:extLst>
            </p:cNvPr>
            <p:cNvCxnSpPr>
              <a:stCxn id="14" idx="0"/>
            </p:cNvCxnSpPr>
            <p:nvPr/>
          </p:nvCxnSpPr>
          <p:spPr>
            <a:xfrm>
              <a:off x="4572000" y="228600"/>
              <a:ext cx="0" cy="64008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FD725679-7AB2-CF4B-8D3A-735BB48149DD}"/>
                </a:ext>
              </a:extLst>
            </p:cNvPr>
            <p:cNvCxnSpPr>
              <a:cxnSpLocks/>
              <a:stCxn id="14" idx="3"/>
              <a:endCxn id="14" idx="1"/>
            </p:cNvCxnSpPr>
            <p:nvPr/>
          </p:nvCxnSpPr>
          <p:spPr>
            <a:xfrm flipH="1">
              <a:off x="228600" y="3429000"/>
              <a:ext cx="86868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0EBDDF1B-8E34-5D43-91A5-3C4D25E76B7E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228600" y="228600"/>
            <a:ext cx="8686800" cy="64008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5E9E27E-CBC5-E147-8A91-D8B63A1708F2}"/>
              </a:ext>
            </a:extLst>
          </p:cNvPr>
          <p:cNvSpPr>
            <a:spLocks noChangeAspect="1" noEditPoints="1" noChangeArrowheads="1" noChangeShapeType="1" noTextEdit="1"/>
          </p:cNvSpPr>
          <p:nvPr/>
        </p:nvSpPr>
        <p:spPr bwMode="auto">
          <a:xfrm>
            <a:off x="2857500" y="2697480"/>
            <a:ext cx="3543300" cy="1485900"/>
          </a:xfrm>
          <a:prstGeom prst="ellipse">
            <a:avLst/>
          </a:prstGeom>
          <a:solidFill>
            <a:srgbClr val="FFFFFF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 dirty="0"/>
          </a:p>
        </p:txBody>
      </p:sp>
      <p:sp>
        <p:nvSpPr>
          <p:cNvPr id="16" name="Text Box 10">
            <a:extLst>
              <a:ext uri="{FF2B5EF4-FFF2-40B4-BE49-F238E27FC236}">
                <a16:creationId xmlns:a16="http://schemas.microsoft.com/office/drawing/2014/main" id="{A5136024-AAB2-E449-BE23-7040A243AD6E}"/>
              </a:ext>
            </a:extLst>
          </p:cNvPr>
          <p:cNvSpPr txBox="1">
            <a:spLocks noChangeAspect="1" noEditPoints="1" noChangeArrowheads="1" noChangeShapeType="1" noTextEdit="1"/>
          </p:cNvSpPr>
          <p:nvPr/>
        </p:nvSpPr>
        <p:spPr bwMode="auto">
          <a:xfrm>
            <a:off x="342900" y="342900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Times" pitchFamily="2" charset="0"/>
                <a:cs typeface="Times New Roman" panose="02020603050405020304" pitchFamily="18" charset="0"/>
              </a:rPr>
              <a:t>Solve with Think Multiplication</a:t>
            </a:r>
            <a:endParaRPr lang="en-US" sz="1200" dirty="0">
              <a:effectLst/>
              <a:latin typeface="Times" pitchFamily="2" charset="0"/>
              <a:ea typeface="Times" pitchFamily="2" charset="0"/>
              <a:cs typeface="Times New Roman" panose="02020603050405020304" pitchFamily="18" charset="0"/>
            </a:endParaRPr>
          </a:p>
        </p:txBody>
      </p:sp>
      <p:sp>
        <p:nvSpPr>
          <p:cNvPr id="17" name="Text Box 11">
            <a:extLst>
              <a:ext uri="{FF2B5EF4-FFF2-40B4-BE49-F238E27FC236}">
                <a16:creationId xmlns:a16="http://schemas.microsoft.com/office/drawing/2014/main" id="{0CF63AC4-1515-9C43-A75A-70014DEBAB00}"/>
              </a:ext>
            </a:extLst>
          </p:cNvPr>
          <p:cNvSpPr txBox="1">
            <a:spLocks noChangeAspect="1" noEditPoints="1" noChangeArrowheads="1" noChangeShapeType="1" noTextEdit="1"/>
          </p:cNvSpPr>
          <p:nvPr/>
        </p:nvSpPr>
        <p:spPr bwMode="auto">
          <a:xfrm>
            <a:off x="6629400" y="342900"/>
            <a:ext cx="2171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Times" pitchFamily="2" charset="0"/>
                <a:cs typeface="Times New Roman" panose="02020603050405020304" pitchFamily="18" charset="0"/>
              </a:rPr>
              <a:t>Solve with Partial Quotients</a:t>
            </a:r>
            <a:endParaRPr lang="en-US" sz="1200" dirty="0">
              <a:effectLst/>
              <a:latin typeface="Times" pitchFamily="2" charset="0"/>
              <a:ea typeface="Times" pitchFamily="2" charset="0"/>
              <a:cs typeface="Times New Roman" panose="02020603050405020304" pitchFamily="18" charset="0"/>
            </a:endParaRPr>
          </a:p>
        </p:txBody>
      </p:sp>
      <p:sp>
        <p:nvSpPr>
          <p:cNvPr id="18" name="Text Box 12">
            <a:extLst>
              <a:ext uri="{FF2B5EF4-FFF2-40B4-BE49-F238E27FC236}">
                <a16:creationId xmlns:a16="http://schemas.microsoft.com/office/drawing/2014/main" id="{486E6B10-DFA7-354A-BED0-EACCD7A5398F}"/>
              </a:ext>
            </a:extLst>
          </p:cNvPr>
          <p:cNvSpPr txBox="1">
            <a:spLocks noChangeAspect="1" noEditPoints="1" noChangeArrowheads="1" noChangeShapeType="1" noTextEdit="1"/>
          </p:cNvSpPr>
          <p:nvPr/>
        </p:nvSpPr>
        <p:spPr bwMode="auto">
          <a:xfrm>
            <a:off x="342900" y="3543300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Times" pitchFamily="2" charset="0"/>
                <a:cs typeface="Times New Roman" panose="02020603050405020304" pitchFamily="18" charset="0"/>
              </a:rPr>
              <a:t>Solve with the standard algorithm</a:t>
            </a:r>
            <a:endParaRPr lang="en-US" sz="1200" dirty="0">
              <a:effectLst/>
              <a:latin typeface="Times" pitchFamily="2" charset="0"/>
              <a:ea typeface="Times" pitchFamily="2" charset="0"/>
              <a:cs typeface="Times New Roman" panose="02020603050405020304" pitchFamily="18" charset="0"/>
            </a:endParaRPr>
          </a:p>
        </p:txBody>
      </p:sp>
      <p:sp>
        <p:nvSpPr>
          <p:cNvPr id="19" name="Text Box 13">
            <a:extLst>
              <a:ext uri="{FF2B5EF4-FFF2-40B4-BE49-F238E27FC236}">
                <a16:creationId xmlns:a16="http://schemas.microsoft.com/office/drawing/2014/main" id="{F57993C8-75D9-DE44-B61B-71867FE069AA}"/>
              </a:ext>
            </a:extLst>
          </p:cNvPr>
          <p:cNvSpPr txBox="1">
            <a:spLocks noChangeAspect="1" noEditPoints="1" noChangeArrowheads="1" noChangeShapeType="1" noTextEdit="1"/>
          </p:cNvSpPr>
          <p:nvPr/>
        </p:nvSpPr>
        <p:spPr bwMode="auto">
          <a:xfrm>
            <a:off x="6057900" y="3543300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r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Times" pitchFamily="2" charset="0"/>
                <a:cs typeface="Times New Roman" panose="02020603050405020304" pitchFamily="18" charset="0"/>
              </a:rPr>
              <a:t>Tell which approach was </a:t>
            </a:r>
            <a:endParaRPr lang="en-US" sz="1200" dirty="0">
              <a:effectLst/>
              <a:latin typeface="Times" pitchFamily="2" charset="0"/>
              <a:ea typeface="Times" pitchFamily="2" charset="0"/>
              <a:cs typeface="Times New Roman" panose="02020603050405020304" pitchFamily="18" charset="0"/>
            </a:endParaRPr>
          </a:p>
          <a:p>
            <a:pPr marL="0" marR="0" algn="r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Times" pitchFamily="2" charset="0"/>
                <a:cs typeface="Times New Roman" panose="02020603050405020304" pitchFamily="18" charset="0"/>
              </a:rPr>
              <a:t>best for this problem</a:t>
            </a:r>
            <a:endParaRPr lang="en-US" sz="1200" dirty="0">
              <a:effectLst/>
              <a:latin typeface="Times" pitchFamily="2" charset="0"/>
              <a:ea typeface="Times" pitchFamily="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22</Words>
  <Application>Microsoft Office PowerPoint</Application>
  <PresentationFormat>Letter Paper (8.5x11 in)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6</cp:revision>
  <dcterms:created xsi:type="dcterms:W3CDTF">2020-12-31T15:11:03Z</dcterms:created>
  <dcterms:modified xsi:type="dcterms:W3CDTF">2021-04-02T00:58:27Z</dcterms:modified>
</cp:coreProperties>
</file>