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6"/>
  </p:normalViewPr>
  <p:slideViewPr>
    <p:cSldViewPr snapToGrid="0" snapToObjects="1">
      <p:cViewPr>
        <p:scale>
          <a:sx n="150" d="100"/>
          <a:sy n="150" d="100"/>
        </p:scale>
        <p:origin x="1506" y="-32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Partials to Algorithms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Select a card that shows a problem solved with partials. Solve the problem with the standard algorithm. Tell which approach was the better choice for the problem.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74B3EDC-74EF-984E-AEB2-61E7E828D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941789"/>
              </p:ext>
            </p:extLst>
          </p:nvPr>
        </p:nvGraphicFramePr>
        <p:xfrm>
          <a:off x="247183" y="1278542"/>
          <a:ext cx="6245896" cy="7410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4690">
                  <a:extLst>
                    <a:ext uri="{9D8B030D-6E8A-4147-A177-3AD203B41FA5}">
                      <a16:colId xmlns:a16="http://schemas.microsoft.com/office/drawing/2014/main" val="3021390660"/>
                    </a:ext>
                  </a:extLst>
                </a:gridCol>
                <a:gridCol w="2308410">
                  <a:extLst>
                    <a:ext uri="{9D8B030D-6E8A-4147-A177-3AD203B41FA5}">
                      <a16:colId xmlns:a16="http://schemas.microsoft.com/office/drawing/2014/main" val="735846087"/>
                    </a:ext>
                  </a:extLst>
                </a:gridCol>
                <a:gridCol w="2572796">
                  <a:extLst>
                    <a:ext uri="{9D8B030D-6E8A-4147-A177-3AD203B41FA5}">
                      <a16:colId xmlns:a16="http://schemas.microsoft.com/office/drawing/2014/main" val="3389707517"/>
                    </a:ext>
                  </a:extLst>
                </a:gridCol>
              </a:tblGrid>
              <a:tr h="34218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Problem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Solved With the Standard Algorithm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Which Was the Better Choice? Why?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301220"/>
                  </a:ext>
                </a:extLst>
              </a:tr>
              <a:tr h="1413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089619"/>
                  </a:ext>
                </a:extLst>
              </a:tr>
              <a:tr h="14028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776445"/>
                  </a:ext>
                </a:extLst>
              </a:tr>
              <a:tr h="1413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986120"/>
                  </a:ext>
                </a:extLst>
              </a:tr>
              <a:tr h="14131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571953"/>
                  </a:ext>
                </a:extLst>
              </a:tr>
              <a:tr h="140284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562" marR="54562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29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95</Words>
  <Application>Microsoft Office PowerPoint</Application>
  <PresentationFormat>Letter Paper (8.5x11 in)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5</cp:revision>
  <dcterms:created xsi:type="dcterms:W3CDTF">2020-12-31T15:11:03Z</dcterms:created>
  <dcterms:modified xsi:type="dcterms:W3CDTF">2021-04-02T00:54:39Z</dcterms:modified>
</cp:coreProperties>
</file>