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2"/>
    <p:restoredTop sz="91701"/>
  </p:normalViewPr>
  <p:slideViewPr>
    <p:cSldViewPr snapToGrid="0" snapToObjects="1">
      <p:cViewPr varScale="1">
        <p:scale>
          <a:sx n="88" d="100"/>
          <a:sy n="88" d="100"/>
        </p:scale>
        <p:origin x="4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CAC0D-8B84-4949-B128-D5C5F98A1A21}" type="datetimeFigureOut">
              <a:rPr lang="en-US" smtClean="0"/>
              <a:t>7/8/21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9810-8AA7-B745-B092-2C858C24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9810-8AA7-B745-B092-2C858C246F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7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9810-8AA7-B745-B092-2C858C246F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51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9810-8AA7-B745-B092-2C858C246F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3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D718-4E4B-1947-92E0-BBED57B9EE73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39F-DAB2-A34A-A96C-2F347ED29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5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D718-4E4B-1947-92E0-BBED57B9EE73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39F-DAB2-A34A-A96C-2F347ED29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D718-4E4B-1947-92E0-BBED57B9EE73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39F-DAB2-A34A-A96C-2F347ED29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D718-4E4B-1947-92E0-BBED57B9EE73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39F-DAB2-A34A-A96C-2F347ED29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8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D718-4E4B-1947-92E0-BBED57B9EE73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39F-DAB2-A34A-A96C-2F347ED29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5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D718-4E4B-1947-92E0-BBED57B9EE73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39F-DAB2-A34A-A96C-2F347ED29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0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D718-4E4B-1947-92E0-BBED57B9EE73}" type="datetimeFigureOut">
              <a:rPr lang="en-US" smtClean="0"/>
              <a:t>7/8/21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39F-DAB2-A34A-A96C-2F347ED29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7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D718-4E4B-1947-92E0-BBED57B9EE73}" type="datetimeFigureOut">
              <a:rPr lang="en-US" smtClean="0"/>
              <a:t>7/8/21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39F-DAB2-A34A-A96C-2F347ED29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D718-4E4B-1947-92E0-BBED57B9EE73}" type="datetimeFigureOut">
              <a:rPr lang="en-US" smtClean="0"/>
              <a:t>7/8/21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39F-DAB2-A34A-A96C-2F347ED29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D718-4E4B-1947-92E0-BBED57B9EE73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39F-DAB2-A34A-A96C-2F347ED29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4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9D718-4E4B-1947-92E0-BBED57B9EE73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C39F-DAB2-A34A-A96C-2F347ED29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9D718-4E4B-1947-92E0-BBED57B9EE73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5C39F-DAB2-A34A-A96C-2F347ED29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0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3D76E2C-0100-5948-9F05-3CE1E8D8C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566169"/>
              </p:ext>
            </p:extLst>
          </p:nvPr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91730561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552531384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577496"/>
                  </a:ext>
                </a:extLst>
              </a:tr>
              <a:tr h="4572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679184"/>
                  </a:ext>
                </a:extLst>
              </a:tr>
            </a:tbl>
          </a:graphicData>
        </a:graphic>
      </p:graphicFrame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AE125EE-DBC9-7646-AF28-08C06BABE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080075"/>
            <a:ext cx="3429000" cy="235981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F6D8210-6DA3-E44E-8931-DCF55770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471" y="5176157"/>
            <a:ext cx="3110057" cy="3590472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98D0856E-8FBD-C847-B64C-D18343139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72" y="5176156"/>
            <a:ext cx="3228344" cy="3590473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827CD0E-3BBE-584A-886D-E4CEFC229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72" y="847272"/>
            <a:ext cx="3125001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4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3D76E2C-0100-5948-9F05-3CE1E8D8CF8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91730561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552531384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577496"/>
                  </a:ext>
                </a:extLst>
              </a:tr>
              <a:tr h="4572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679184"/>
                  </a:ext>
                </a:extLst>
              </a:tr>
            </a:tbl>
          </a:graphicData>
        </a:graphic>
      </p:graphicFrame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3AF0A33-4B5A-6542-9DBC-49845096B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981528"/>
            <a:ext cx="3200400" cy="28067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FFF94CC-08AA-A044-9026-57767946C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448" y="1095829"/>
            <a:ext cx="3143552" cy="246017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F3E166B-26B2-9B4D-A2D9-48C091D3E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" y="5355773"/>
            <a:ext cx="3200400" cy="2978663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2674418-8DF7-9646-A4E7-F8E582E1E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602" y="5335941"/>
            <a:ext cx="3143552" cy="27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5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3D76E2C-0100-5948-9F05-3CE1E8D8CF8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58000" cy="914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91730561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552531384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577496"/>
                  </a:ext>
                </a:extLst>
              </a:tr>
              <a:tr h="4572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679184"/>
                  </a:ext>
                </a:extLst>
              </a:tr>
            </a:tbl>
          </a:graphicData>
        </a:graphic>
      </p:graphicFrame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7B4F7B-B267-5E4E-B27F-4675A47B4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005114"/>
            <a:ext cx="3124324" cy="3145971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F5B4C36-B3A9-884A-8FF8-521BE350A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067" y="1005114"/>
            <a:ext cx="3134483" cy="29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22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3</Words>
  <Application>Microsoft Macintosh PowerPoint</Application>
  <PresentationFormat>Letter Paper (8.5x11 in)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J. SanGiovanni</dc:creator>
  <cp:lastModifiedBy>Rosalba McFadden</cp:lastModifiedBy>
  <cp:revision>9</cp:revision>
  <cp:lastPrinted>2020-12-31T15:31:08Z</cp:lastPrinted>
  <dcterms:created xsi:type="dcterms:W3CDTF">2020-12-31T15:11:03Z</dcterms:created>
  <dcterms:modified xsi:type="dcterms:W3CDTF">2021-07-08T11:54:43Z</dcterms:modified>
</cp:coreProperties>
</file>