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2" r:id="rId2"/>
    <p:sldId id="263" r:id="rId3"/>
    <p:sldId id="260" r:id="rId4"/>
    <p:sldId id="261" r:id="rId5"/>
    <p:sldId id="256" r:id="rId6"/>
    <p:sldId id="259" r:id="rId7"/>
    <p:sldId id="258" r:id="rId8"/>
    <p:sldId id="257" r:id="rId9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54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6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46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14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66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59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5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46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62565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</a:t>
                      </a:r>
                      <a:r>
                        <a:rPr lang="en-US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  <a:r>
                        <a:rPr lang="en-US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36A84C6-810E-5949-AD6F-C6DBF1935556}"/>
              </a:ext>
            </a:extLst>
          </p:cNvPr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F0460-CA1E-8D44-AED0-0A083B6C4348}"/>
              </a:ext>
            </a:extLst>
          </p:cNvPr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CA3B57-0A3B-DD40-A190-C0C3DCA42DE3}"/>
              </a:ext>
            </a:extLst>
          </p:cNvPr>
          <p:cNvCxnSpPr/>
          <p:nvPr/>
        </p:nvCxnSpPr>
        <p:spPr>
          <a:xfrm>
            <a:off x="238343" y="286040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16A0063-E5E6-E24F-B0CF-C2F82184D72B}"/>
              </a:ext>
            </a:extLst>
          </p:cNvPr>
          <p:cNvSpPr/>
          <p:nvPr/>
        </p:nvSpPr>
        <p:spPr>
          <a:xfrm>
            <a:off x="2662738" y="3233128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981EAB-7C75-2E45-8948-6F882C2EFBBF}"/>
              </a:ext>
            </a:extLst>
          </p:cNvPr>
          <p:cNvSpPr/>
          <p:nvPr/>
        </p:nvSpPr>
        <p:spPr>
          <a:xfrm>
            <a:off x="2032069" y="324360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F7CC54-BFA4-0A4B-8753-89587D82FA25}"/>
              </a:ext>
            </a:extLst>
          </p:cNvPr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E100D89-85DA-0345-829B-2889F67DC80E}"/>
              </a:ext>
            </a:extLst>
          </p:cNvPr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32C61C0-F6D9-9942-AAB5-3BBF8FBE894C}"/>
              </a:ext>
            </a:extLst>
          </p:cNvPr>
          <p:cNvSpPr/>
          <p:nvPr/>
        </p:nvSpPr>
        <p:spPr>
          <a:xfrm>
            <a:off x="6042730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0A2CBD-BF82-E44E-93E1-A28598574F80}"/>
              </a:ext>
            </a:extLst>
          </p:cNvPr>
          <p:cNvCxnSpPr/>
          <p:nvPr/>
        </p:nvCxnSpPr>
        <p:spPr>
          <a:xfrm>
            <a:off x="3625964" y="2859970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E29788B-68FC-8C4D-8183-8DD6DAC234F2}"/>
              </a:ext>
            </a:extLst>
          </p:cNvPr>
          <p:cNvSpPr/>
          <p:nvPr/>
        </p:nvSpPr>
        <p:spPr>
          <a:xfrm>
            <a:off x="6118018" y="3235849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6EBAE0-08E0-D042-81A2-60498C4002B5}"/>
              </a:ext>
            </a:extLst>
          </p:cNvPr>
          <p:cNvSpPr/>
          <p:nvPr/>
        </p:nvSpPr>
        <p:spPr>
          <a:xfrm>
            <a:off x="5464182" y="3240317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3C38FBB-CFD1-0344-9B8E-F3A525E3DCEE}"/>
              </a:ext>
            </a:extLst>
          </p:cNvPr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671D345-FFA2-4241-90D1-09B0FC8D5004}"/>
              </a:ext>
            </a:extLst>
          </p:cNvPr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E333F2D-DA38-C84D-AE30-7B7132290AE1}"/>
              </a:ext>
            </a:extLst>
          </p:cNvPr>
          <p:cNvSpPr/>
          <p:nvPr/>
        </p:nvSpPr>
        <p:spPr>
          <a:xfrm>
            <a:off x="2601868" y="6539503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A233A92-F163-9448-B72E-469BA0E6D0F0}"/>
              </a:ext>
            </a:extLst>
          </p:cNvPr>
          <p:cNvCxnSpPr/>
          <p:nvPr/>
        </p:nvCxnSpPr>
        <p:spPr>
          <a:xfrm>
            <a:off x="200003" y="745271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6233BDD6-1D7F-2049-BE00-CFADACE708DE}"/>
              </a:ext>
            </a:extLst>
          </p:cNvPr>
          <p:cNvSpPr/>
          <p:nvPr/>
        </p:nvSpPr>
        <p:spPr>
          <a:xfrm>
            <a:off x="2641165" y="7812675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8ACFB6-8CCC-1A4E-BF62-609D7332F07B}"/>
              </a:ext>
            </a:extLst>
          </p:cNvPr>
          <p:cNvSpPr/>
          <p:nvPr/>
        </p:nvSpPr>
        <p:spPr>
          <a:xfrm>
            <a:off x="1915689" y="7825436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34D4C43-9307-3A40-9522-C1FA5A2B70EA}"/>
              </a:ext>
            </a:extLst>
          </p:cNvPr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1A2A6EC-2EBF-A546-A3DD-A48E8AAF4BAA}"/>
              </a:ext>
            </a:extLst>
          </p:cNvPr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1C50478-C78A-0D48-900D-59A5D05938AB}"/>
              </a:ext>
            </a:extLst>
          </p:cNvPr>
          <p:cNvSpPr/>
          <p:nvPr/>
        </p:nvSpPr>
        <p:spPr>
          <a:xfrm>
            <a:off x="6029698" y="6566449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B6D5211-8029-7940-813E-F10BAD193376}"/>
              </a:ext>
            </a:extLst>
          </p:cNvPr>
          <p:cNvCxnSpPr/>
          <p:nvPr/>
        </p:nvCxnSpPr>
        <p:spPr>
          <a:xfrm>
            <a:off x="3644148" y="7451847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7A5F4EEA-C8DB-2245-B81B-7D6EC4D9B29A}"/>
              </a:ext>
            </a:extLst>
          </p:cNvPr>
          <p:cNvSpPr/>
          <p:nvPr/>
        </p:nvSpPr>
        <p:spPr>
          <a:xfrm>
            <a:off x="6029698" y="7832192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72DC54D-991C-9248-8092-ECD50058371E}"/>
              </a:ext>
            </a:extLst>
          </p:cNvPr>
          <p:cNvSpPr/>
          <p:nvPr/>
        </p:nvSpPr>
        <p:spPr>
          <a:xfrm>
            <a:off x="5343994" y="7832193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59A2D89-A948-DA4D-8713-92BEC1E3BE6E}"/>
              </a:ext>
            </a:extLst>
          </p:cNvPr>
          <p:cNvSpPr/>
          <p:nvPr/>
        </p:nvSpPr>
        <p:spPr>
          <a:xfrm>
            <a:off x="2658799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9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05451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36A84C6-810E-5949-AD6F-C6DBF1935556}"/>
              </a:ext>
            </a:extLst>
          </p:cNvPr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F0460-CA1E-8D44-AED0-0A083B6C4348}"/>
              </a:ext>
            </a:extLst>
          </p:cNvPr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CA3B57-0A3B-DD40-A190-C0C3DCA42DE3}"/>
              </a:ext>
            </a:extLst>
          </p:cNvPr>
          <p:cNvCxnSpPr/>
          <p:nvPr/>
        </p:nvCxnSpPr>
        <p:spPr>
          <a:xfrm>
            <a:off x="238343" y="286040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16A0063-E5E6-E24F-B0CF-C2F82184D72B}"/>
              </a:ext>
            </a:extLst>
          </p:cNvPr>
          <p:cNvSpPr/>
          <p:nvPr/>
        </p:nvSpPr>
        <p:spPr>
          <a:xfrm>
            <a:off x="2662738" y="3233128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981EAB-7C75-2E45-8948-6F882C2EFBBF}"/>
              </a:ext>
            </a:extLst>
          </p:cNvPr>
          <p:cNvSpPr/>
          <p:nvPr/>
        </p:nvSpPr>
        <p:spPr>
          <a:xfrm>
            <a:off x="2032069" y="324360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238F92-92D1-064E-A779-F7038626C6A4}"/>
              </a:ext>
            </a:extLst>
          </p:cNvPr>
          <p:cNvSpPr/>
          <p:nvPr/>
        </p:nvSpPr>
        <p:spPr>
          <a:xfrm>
            <a:off x="1283730" y="323616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F7CC54-BFA4-0A4B-8753-89587D82FA25}"/>
              </a:ext>
            </a:extLst>
          </p:cNvPr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E100D89-85DA-0345-829B-2889F67DC80E}"/>
              </a:ext>
            </a:extLst>
          </p:cNvPr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32C61C0-F6D9-9942-AAB5-3BBF8FBE894C}"/>
              </a:ext>
            </a:extLst>
          </p:cNvPr>
          <p:cNvSpPr/>
          <p:nvPr/>
        </p:nvSpPr>
        <p:spPr>
          <a:xfrm>
            <a:off x="6042730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0A2CBD-BF82-E44E-93E1-A28598574F80}"/>
              </a:ext>
            </a:extLst>
          </p:cNvPr>
          <p:cNvCxnSpPr/>
          <p:nvPr/>
        </p:nvCxnSpPr>
        <p:spPr>
          <a:xfrm>
            <a:off x="3625964" y="2859970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E29788B-68FC-8C4D-8183-8DD6DAC234F2}"/>
              </a:ext>
            </a:extLst>
          </p:cNvPr>
          <p:cNvSpPr/>
          <p:nvPr/>
        </p:nvSpPr>
        <p:spPr>
          <a:xfrm>
            <a:off x="6118018" y="3235849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6EBAE0-08E0-D042-81A2-60498C4002B5}"/>
              </a:ext>
            </a:extLst>
          </p:cNvPr>
          <p:cNvSpPr/>
          <p:nvPr/>
        </p:nvSpPr>
        <p:spPr>
          <a:xfrm>
            <a:off x="5464182" y="3240317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87D622-2D8E-8041-ADEC-10E1D733635D}"/>
              </a:ext>
            </a:extLst>
          </p:cNvPr>
          <p:cNvSpPr/>
          <p:nvPr/>
        </p:nvSpPr>
        <p:spPr>
          <a:xfrm>
            <a:off x="4756559" y="3247072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3C38FBB-CFD1-0344-9B8E-F3A525E3DCEE}"/>
              </a:ext>
            </a:extLst>
          </p:cNvPr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671D345-FFA2-4241-90D1-09B0FC8D5004}"/>
              </a:ext>
            </a:extLst>
          </p:cNvPr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E333F2D-DA38-C84D-AE30-7B7132290AE1}"/>
              </a:ext>
            </a:extLst>
          </p:cNvPr>
          <p:cNvSpPr/>
          <p:nvPr/>
        </p:nvSpPr>
        <p:spPr>
          <a:xfrm>
            <a:off x="2601868" y="6539503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A233A92-F163-9448-B72E-469BA0E6D0F0}"/>
              </a:ext>
            </a:extLst>
          </p:cNvPr>
          <p:cNvCxnSpPr/>
          <p:nvPr/>
        </p:nvCxnSpPr>
        <p:spPr>
          <a:xfrm>
            <a:off x="200003" y="745271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6233BDD6-1D7F-2049-BE00-CFADACE708DE}"/>
              </a:ext>
            </a:extLst>
          </p:cNvPr>
          <p:cNvSpPr/>
          <p:nvPr/>
        </p:nvSpPr>
        <p:spPr>
          <a:xfrm>
            <a:off x="2641165" y="7812675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8ACFB6-8CCC-1A4E-BF62-609D7332F07B}"/>
              </a:ext>
            </a:extLst>
          </p:cNvPr>
          <p:cNvSpPr/>
          <p:nvPr/>
        </p:nvSpPr>
        <p:spPr>
          <a:xfrm>
            <a:off x="1915689" y="7825436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436F4E7-07C5-4C49-A49B-F47915CC3BF5}"/>
              </a:ext>
            </a:extLst>
          </p:cNvPr>
          <p:cNvSpPr/>
          <p:nvPr/>
        </p:nvSpPr>
        <p:spPr>
          <a:xfrm>
            <a:off x="1229490" y="782543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34D4C43-9307-3A40-9522-C1FA5A2B70EA}"/>
              </a:ext>
            </a:extLst>
          </p:cNvPr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1A2A6EC-2EBF-A546-A3DD-A48E8AAF4BAA}"/>
              </a:ext>
            </a:extLst>
          </p:cNvPr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1C50478-C78A-0D48-900D-59A5D05938AB}"/>
              </a:ext>
            </a:extLst>
          </p:cNvPr>
          <p:cNvSpPr/>
          <p:nvPr/>
        </p:nvSpPr>
        <p:spPr>
          <a:xfrm>
            <a:off x="6029698" y="6566449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B6D5211-8029-7940-813E-F10BAD193376}"/>
              </a:ext>
            </a:extLst>
          </p:cNvPr>
          <p:cNvCxnSpPr/>
          <p:nvPr/>
        </p:nvCxnSpPr>
        <p:spPr>
          <a:xfrm>
            <a:off x="3644148" y="7451847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7A5F4EEA-C8DB-2245-B81B-7D6EC4D9B29A}"/>
              </a:ext>
            </a:extLst>
          </p:cNvPr>
          <p:cNvSpPr/>
          <p:nvPr/>
        </p:nvSpPr>
        <p:spPr>
          <a:xfrm>
            <a:off x="6029698" y="7832192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72DC54D-991C-9248-8092-ECD50058371E}"/>
              </a:ext>
            </a:extLst>
          </p:cNvPr>
          <p:cNvSpPr/>
          <p:nvPr/>
        </p:nvSpPr>
        <p:spPr>
          <a:xfrm>
            <a:off x="5343994" y="7832193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E55DF33-5F52-8E42-B929-C5F3B95BDF0D}"/>
              </a:ext>
            </a:extLst>
          </p:cNvPr>
          <p:cNvSpPr/>
          <p:nvPr/>
        </p:nvSpPr>
        <p:spPr>
          <a:xfrm>
            <a:off x="4642416" y="7825436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59A2D89-A948-DA4D-8713-92BEC1E3BE6E}"/>
              </a:ext>
            </a:extLst>
          </p:cNvPr>
          <p:cNvSpPr/>
          <p:nvPr/>
        </p:nvSpPr>
        <p:spPr>
          <a:xfrm>
            <a:off x="2658799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9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27859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36A84C6-810E-5949-AD6F-C6DBF1935556}"/>
              </a:ext>
            </a:extLst>
          </p:cNvPr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F0460-CA1E-8D44-AED0-0A083B6C4348}"/>
              </a:ext>
            </a:extLst>
          </p:cNvPr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693379-8276-AA49-A2A7-D54FEC603328}"/>
              </a:ext>
            </a:extLst>
          </p:cNvPr>
          <p:cNvSpPr/>
          <p:nvPr/>
        </p:nvSpPr>
        <p:spPr>
          <a:xfrm>
            <a:off x="1971985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CA3B57-0A3B-DD40-A190-C0C3DCA42DE3}"/>
              </a:ext>
            </a:extLst>
          </p:cNvPr>
          <p:cNvCxnSpPr/>
          <p:nvPr/>
        </p:nvCxnSpPr>
        <p:spPr>
          <a:xfrm>
            <a:off x="238343" y="286040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16A0063-E5E6-E24F-B0CF-C2F82184D72B}"/>
              </a:ext>
            </a:extLst>
          </p:cNvPr>
          <p:cNvSpPr/>
          <p:nvPr/>
        </p:nvSpPr>
        <p:spPr>
          <a:xfrm>
            <a:off x="2662738" y="3233128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981EAB-7C75-2E45-8948-6F882C2EFBBF}"/>
              </a:ext>
            </a:extLst>
          </p:cNvPr>
          <p:cNvSpPr/>
          <p:nvPr/>
        </p:nvSpPr>
        <p:spPr>
          <a:xfrm>
            <a:off x="2032069" y="324360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238F92-92D1-064E-A779-F7038626C6A4}"/>
              </a:ext>
            </a:extLst>
          </p:cNvPr>
          <p:cNvSpPr/>
          <p:nvPr/>
        </p:nvSpPr>
        <p:spPr>
          <a:xfrm>
            <a:off x="1283730" y="323616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F7CC54-BFA4-0A4B-8753-89587D82FA25}"/>
              </a:ext>
            </a:extLst>
          </p:cNvPr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E100D89-85DA-0345-829B-2889F67DC80E}"/>
              </a:ext>
            </a:extLst>
          </p:cNvPr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32C61C0-F6D9-9942-AAB5-3BBF8FBE894C}"/>
              </a:ext>
            </a:extLst>
          </p:cNvPr>
          <p:cNvSpPr/>
          <p:nvPr/>
        </p:nvSpPr>
        <p:spPr>
          <a:xfrm>
            <a:off x="6042730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0A2CBD-BF82-E44E-93E1-A28598574F80}"/>
              </a:ext>
            </a:extLst>
          </p:cNvPr>
          <p:cNvCxnSpPr/>
          <p:nvPr/>
        </p:nvCxnSpPr>
        <p:spPr>
          <a:xfrm>
            <a:off x="3625964" y="2859970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E29788B-68FC-8C4D-8183-8DD6DAC234F2}"/>
              </a:ext>
            </a:extLst>
          </p:cNvPr>
          <p:cNvSpPr/>
          <p:nvPr/>
        </p:nvSpPr>
        <p:spPr>
          <a:xfrm>
            <a:off x="6118018" y="3235849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6EBAE0-08E0-D042-81A2-60498C4002B5}"/>
              </a:ext>
            </a:extLst>
          </p:cNvPr>
          <p:cNvSpPr/>
          <p:nvPr/>
        </p:nvSpPr>
        <p:spPr>
          <a:xfrm>
            <a:off x="5464182" y="3240317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87D622-2D8E-8041-ADEC-10E1D733635D}"/>
              </a:ext>
            </a:extLst>
          </p:cNvPr>
          <p:cNvSpPr/>
          <p:nvPr/>
        </p:nvSpPr>
        <p:spPr>
          <a:xfrm>
            <a:off x="4756559" y="3247072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3C38FBB-CFD1-0344-9B8E-F3A525E3DCEE}"/>
              </a:ext>
            </a:extLst>
          </p:cNvPr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671D345-FFA2-4241-90D1-09B0FC8D5004}"/>
              </a:ext>
            </a:extLst>
          </p:cNvPr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E333F2D-DA38-C84D-AE30-7B7132290AE1}"/>
              </a:ext>
            </a:extLst>
          </p:cNvPr>
          <p:cNvSpPr/>
          <p:nvPr/>
        </p:nvSpPr>
        <p:spPr>
          <a:xfrm>
            <a:off x="2601868" y="6539503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A233A92-F163-9448-B72E-469BA0E6D0F0}"/>
              </a:ext>
            </a:extLst>
          </p:cNvPr>
          <p:cNvCxnSpPr/>
          <p:nvPr/>
        </p:nvCxnSpPr>
        <p:spPr>
          <a:xfrm>
            <a:off x="200003" y="745271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6233BDD6-1D7F-2049-BE00-CFADACE708DE}"/>
              </a:ext>
            </a:extLst>
          </p:cNvPr>
          <p:cNvSpPr/>
          <p:nvPr/>
        </p:nvSpPr>
        <p:spPr>
          <a:xfrm>
            <a:off x="2641165" y="7812675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8ACFB6-8CCC-1A4E-BF62-609D7332F07B}"/>
              </a:ext>
            </a:extLst>
          </p:cNvPr>
          <p:cNvSpPr/>
          <p:nvPr/>
        </p:nvSpPr>
        <p:spPr>
          <a:xfrm>
            <a:off x="1915689" y="7825436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436F4E7-07C5-4C49-A49B-F47915CC3BF5}"/>
              </a:ext>
            </a:extLst>
          </p:cNvPr>
          <p:cNvSpPr/>
          <p:nvPr/>
        </p:nvSpPr>
        <p:spPr>
          <a:xfrm>
            <a:off x="1229490" y="782543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34D4C43-9307-3A40-9522-C1FA5A2B70EA}"/>
              </a:ext>
            </a:extLst>
          </p:cNvPr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1A2A6EC-2EBF-A546-A3DD-A48E8AAF4BAA}"/>
              </a:ext>
            </a:extLst>
          </p:cNvPr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1C50478-C78A-0D48-900D-59A5D05938AB}"/>
              </a:ext>
            </a:extLst>
          </p:cNvPr>
          <p:cNvSpPr/>
          <p:nvPr/>
        </p:nvSpPr>
        <p:spPr>
          <a:xfrm>
            <a:off x="6029698" y="6566449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B6D5211-8029-7940-813E-F10BAD193376}"/>
              </a:ext>
            </a:extLst>
          </p:cNvPr>
          <p:cNvCxnSpPr/>
          <p:nvPr/>
        </p:nvCxnSpPr>
        <p:spPr>
          <a:xfrm>
            <a:off x="3644148" y="7451847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7A5F4EEA-C8DB-2245-B81B-7D6EC4D9B29A}"/>
              </a:ext>
            </a:extLst>
          </p:cNvPr>
          <p:cNvSpPr/>
          <p:nvPr/>
        </p:nvSpPr>
        <p:spPr>
          <a:xfrm>
            <a:off x="6029698" y="7832192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72DC54D-991C-9248-8092-ECD50058371E}"/>
              </a:ext>
            </a:extLst>
          </p:cNvPr>
          <p:cNvSpPr/>
          <p:nvPr/>
        </p:nvSpPr>
        <p:spPr>
          <a:xfrm>
            <a:off x="5343994" y="7832193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E55DF33-5F52-8E42-B929-C5F3B95BDF0D}"/>
              </a:ext>
            </a:extLst>
          </p:cNvPr>
          <p:cNvSpPr/>
          <p:nvPr/>
        </p:nvSpPr>
        <p:spPr>
          <a:xfrm>
            <a:off x="4642416" y="7825436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59A2D89-A948-DA4D-8713-92BEC1E3BE6E}"/>
              </a:ext>
            </a:extLst>
          </p:cNvPr>
          <p:cNvSpPr/>
          <p:nvPr/>
        </p:nvSpPr>
        <p:spPr>
          <a:xfrm>
            <a:off x="2658799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F2BD4F0-0722-7845-9BA4-FB01F728B557}"/>
              </a:ext>
            </a:extLst>
          </p:cNvPr>
          <p:cNvSpPr/>
          <p:nvPr/>
        </p:nvSpPr>
        <p:spPr>
          <a:xfrm>
            <a:off x="5363932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EC2DE70-C1D5-8B4E-88FF-54597648DBBB}"/>
              </a:ext>
            </a:extLst>
          </p:cNvPr>
          <p:cNvSpPr/>
          <p:nvPr/>
        </p:nvSpPr>
        <p:spPr>
          <a:xfrm>
            <a:off x="1907623" y="6535381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654D8F7-D774-D946-A55B-92D617320D56}"/>
              </a:ext>
            </a:extLst>
          </p:cNvPr>
          <p:cNvSpPr/>
          <p:nvPr/>
        </p:nvSpPr>
        <p:spPr>
          <a:xfrm>
            <a:off x="5346047" y="6567597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64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54290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36A84C6-810E-5949-AD6F-C6DBF1935556}"/>
              </a:ext>
            </a:extLst>
          </p:cNvPr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F0460-CA1E-8D44-AED0-0A083B6C4348}"/>
              </a:ext>
            </a:extLst>
          </p:cNvPr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693379-8276-AA49-A2A7-D54FEC603328}"/>
              </a:ext>
            </a:extLst>
          </p:cNvPr>
          <p:cNvSpPr/>
          <p:nvPr/>
        </p:nvSpPr>
        <p:spPr>
          <a:xfrm>
            <a:off x="1971985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CA3B57-0A3B-DD40-A190-C0C3DCA42DE3}"/>
              </a:ext>
            </a:extLst>
          </p:cNvPr>
          <p:cNvCxnSpPr/>
          <p:nvPr/>
        </p:nvCxnSpPr>
        <p:spPr>
          <a:xfrm>
            <a:off x="238343" y="286040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16A0063-E5E6-E24F-B0CF-C2F82184D72B}"/>
              </a:ext>
            </a:extLst>
          </p:cNvPr>
          <p:cNvSpPr/>
          <p:nvPr/>
        </p:nvSpPr>
        <p:spPr>
          <a:xfrm>
            <a:off x="2662738" y="3233128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981EAB-7C75-2E45-8948-6F882C2EFBBF}"/>
              </a:ext>
            </a:extLst>
          </p:cNvPr>
          <p:cNvSpPr/>
          <p:nvPr/>
        </p:nvSpPr>
        <p:spPr>
          <a:xfrm>
            <a:off x="2032069" y="324360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238F92-92D1-064E-A779-F7038626C6A4}"/>
              </a:ext>
            </a:extLst>
          </p:cNvPr>
          <p:cNvSpPr/>
          <p:nvPr/>
        </p:nvSpPr>
        <p:spPr>
          <a:xfrm>
            <a:off x="1283730" y="323616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F7CC54-BFA4-0A4B-8753-89587D82FA25}"/>
              </a:ext>
            </a:extLst>
          </p:cNvPr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E100D89-85DA-0345-829B-2889F67DC80E}"/>
              </a:ext>
            </a:extLst>
          </p:cNvPr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32C61C0-F6D9-9942-AAB5-3BBF8FBE894C}"/>
              </a:ext>
            </a:extLst>
          </p:cNvPr>
          <p:cNvSpPr/>
          <p:nvPr/>
        </p:nvSpPr>
        <p:spPr>
          <a:xfrm>
            <a:off x="6042730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0A2CBD-BF82-E44E-93E1-A28598574F80}"/>
              </a:ext>
            </a:extLst>
          </p:cNvPr>
          <p:cNvCxnSpPr/>
          <p:nvPr/>
        </p:nvCxnSpPr>
        <p:spPr>
          <a:xfrm>
            <a:off x="3625964" y="2859970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E29788B-68FC-8C4D-8183-8DD6DAC234F2}"/>
              </a:ext>
            </a:extLst>
          </p:cNvPr>
          <p:cNvSpPr/>
          <p:nvPr/>
        </p:nvSpPr>
        <p:spPr>
          <a:xfrm>
            <a:off x="6118018" y="3235849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6EBAE0-08E0-D042-81A2-60498C4002B5}"/>
              </a:ext>
            </a:extLst>
          </p:cNvPr>
          <p:cNvSpPr/>
          <p:nvPr/>
        </p:nvSpPr>
        <p:spPr>
          <a:xfrm>
            <a:off x="5464182" y="3240317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87D622-2D8E-8041-ADEC-10E1D733635D}"/>
              </a:ext>
            </a:extLst>
          </p:cNvPr>
          <p:cNvSpPr/>
          <p:nvPr/>
        </p:nvSpPr>
        <p:spPr>
          <a:xfrm>
            <a:off x="4756559" y="3247072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3C38FBB-CFD1-0344-9B8E-F3A525E3DCEE}"/>
              </a:ext>
            </a:extLst>
          </p:cNvPr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671D345-FFA2-4241-90D1-09B0FC8D5004}"/>
              </a:ext>
            </a:extLst>
          </p:cNvPr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E333F2D-DA38-C84D-AE30-7B7132290AE1}"/>
              </a:ext>
            </a:extLst>
          </p:cNvPr>
          <p:cNvSpPr/>
          <p:nvPr/>
        </p:nvSpPr>
        <p:spPr>
          <a:xfrm>
            <a:off x="2601868" y="6539503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A233A92-F163-9448-B72E-469BA0E6D0F0}"/>
              </a:ext>
            </a:extLst>
          </p:cNvPr>
          <p:cNvCxnSpPr/>
          <p:nvPr/>
        </p:nvCxnSpPr>
        <p:spPr>
          <a:xfrm>
            <a:off x="200003" y="745271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6233BDD6-1D7F-2049-BE00-CFADACE708DE}"/>
              </a:ext>
            </a:extLst>
          </p:cNvPr>
          <p:cNvSpPr/>
          <p:nvPr/>
        </p:nvSpPr>
        <p:spPr>
          <a:xfrm>
            <a:off x="2641165" y="7812675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8ACFB6-8CCC-1A4E-BF62-609D7332F07B}"/>
              </a:ext>
            </a:extLst>
          </p:cNvPr>
          <p:cNvSpPr/>
          <p:nvPr/>
        </p:nvSpPr>
        <p:spPr>
          <a:xfrm>
            <a:off x="1915689" y="7825436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436F4E7-07C5-4C49-A49B-F47915CC3BF5}"/>
              </a:ext>
            </a:extLst>
          </p:cNvPr>
          <p:cNvSpPr/>
          <p:nvPr/>
        </p:nvSpPr>
        <p:spPr>
          <a:xfrm>
            <a:off x="1229490" y="782543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34D4C43-9307-3A40-9522-C1FA5A2B70EA}"/>
              </a:ext>
            </a:extLst>
          </p:cNvPr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1A2A6EC-2EBF-A546-A3DD-A48E8AAF4BAA}"/>
              </a:ext>
            </a:extLst>
          </p:cNvPr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1C50478-C78A-0D48-900D-59A5D05938AB}"/>
              </a:ext>
            </a:extLst>
          </p:cNvPr>
          <p:cNvSpPr/>
          <p:nvPr/>
        </p:nvSpPr>
        <p:spPr>
          <a:xfrm>
            <a:off x="6029698" y="6566449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B6D5211-8029-7940-813E-F10BAD193376}"/>
              </a:ext>
            </a:extLst>
          </p:cNvPr>
          <p:cNvCxnSpPr/>
          <p:nvPr/>
        </p:nvCxnSpPr>
        <p:spPr>
          <a:xfrm>
            <a:off x="3644148" y="7451847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7A5F4EEA-C8DB-2245-B81B-7D6EC4D9B29A}"/>
              </a:ext>
            </a:extLst>
          </p:cNvPr>
          <p:cNvSpPr/>
          <p:nvPr/>
        </p:nvSpPr>
        <p:spPr>
          <a:xfrm>
            <a:off x="6029698" y="7832192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72DC54D-991C-9248-8092-ECD50058371E}"/>
              </a:ext>
            </a:extLst>
          </p:cNvPr>
          <p:cNvSpPr/>
          <p:nvPr/>
        </p:nvSpPr>
        <p:spPr>
          <a:xfrm>
            <a:off x="5343994" y="7832193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E55DF33-5F52-8E42-B929-C5F3B95BDF0D}"/>
              </a:ext>
            </a:extLst>
          </p:cNvPr>
          <p:cNvSpPr/>
          <p:nvPr/>
        </p:nvSpPr>
        <p:spPr>
          <a:xfrm>
            <a:off x="4642416" y="7825436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59A2D89-A948-DA4D-8713-92BEC1E3BE6E}"/>
              </a:ext>
            </a:extLst>
          </p:cNvPr>
          <p:cNvSpPr/>
          <p:nvPr/>
        </p:nvSpPr>
        <p:spPr>
          <a:xfrm>
            <a:off x="2658799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F2BD4F0-0722-7845-9BA4-FB01F728B557}"/>
              </a:ext>
            </a:extLst>
          </p:cNvPr>
          <p:cNvSpPr/>
          <p:nvPr/>
        </p:nvSpPr>
        <p:spPr>
          <a:xfrm>
            <a:off x="5363932" y="1921786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EC2DE70-C1D5-8B4E-88FF-54597648DBBB}"/>
              </a:ext>
            </a:extLst>
          </p:cNvPr>
          <p:cNvSpPr/>
          <p:nvPr/>
        </p:nvSpPr>
        <p:spPr>
          <a:xfrm>
            <a:off x="1907623" y="6535381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654D8F7-D774-D946-A55B-92D617320D56}"/>
              </a:ext>
            </a:extLst>
          </p:cNvPr>
          <p:cNvSpPr/>
          <p:nvPr/>
        </p:nvSpPr>
        <p:spPr>
          <a:xfrm>
            <a:off x="5346047" y="6567597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D80368B-01A4-204D-A811-ED3035028BF8}"/>
              </a:ext>
            </a:extLst>
          </p:cNvPr>
          <p:cNvSpPr/>
          <p:nvPr/>
        </p:nvSpPr>
        <p:spPr>
          <a:xfrm>
            <a:off x="541142" y="3243167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A172CCE-BDD9-5442-9070-F4A43A0FFF18}"/>
              </a:ext>
            </a:extLst>
          </p:cNvPr>
          <p:cNvSpPr/>
          <p:nvPr/>
        </p:nvSpPr>
        <p:spPr>
          <a:xfrm>
            <a:off x="4054233" y="3247072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155C189-2C05-9743-A608-9C4ABE812F0B}"/>
              </a:ext>
            </a:extLst>
          </p:cNvPr>
          <p:cNvSpPr/>
          <p:nvPr/>
        </p:nvSpPr>
        <p:spPr>
          <a:xfrm>
            <a:off x="486674" y="7828867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483AC32-76ED-F242-8178-23631479EEE2}"/>
              </a:ext>
            </a:extLst>
          </p:cNvPr>
          <p:cNvSpPr/>
          <p:nvPr/>
        </p:nvSpPr>
        <p:spPr>
          <a:xfrm>
            <a:off x="3893706" y="7825003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32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47508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36A84C6-810E-5949-AD6F-C6DBF1935556}"/>
              </a:ext>
            </a:extLst>
          </p:cNvPr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F0460-CA1E-8D44-AED0-0A083B6C4348}"/>
              </a:ext>
            </a:extLst>
          </p:cNvPr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693379-8276-AA49-A2A7-D54FEC603328}"/>
              </a:ext>
            </a:extLst>
          </p:cNvPr>
          <p:cNvSpPr/>
          <p:nvPr/>
        </p:nvSpPr>
        <p:spPr>
          <a:xfrm>
            <a:off x="1232854" y="751260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EA0FB8-81ED-AE47-BFB1-9BA73C37A4F5}"/>
              </a:ext>
            </a:extLst>
          </p:cNvPr>
          <p:cNvSpPr/>
          <p:nvPr/>
        </p:nvSpPr>
        <p:spPr>
          <a:xfrm>
            <a:off x="2453100" y="1784032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CA3B57-0A3B-DD40-A190-C0C3DCA42DE3}"/>
              </a:ext>
            </a:extLst>
          </p:cNvPr>
          <p:cNvCxnSpPr/>
          <p:nvPr/>
        </p:nvCxnSpPr>
        <p:spPr>
          <a:xfrm>
            <a:off x="238343" y="286040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16A0063-E5E6-E24F-B0CF-C2F82184D72B}"/>
              </a:ext>
            </a:extLst>
          </p:cNvPr>
          <p:cNvSpPr/>
          <p:nvPr/>
        </p:nvSpPr>
        <p:spPr>
          <a:xfrm>
            <a:off x="2844420" y="3237640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981EAB-7C75-2E45-8948-6F882C2EFBBF}"/>
              </a:ext>
            </a:extLst>
          </p:cNvPr>
          <p:cNvSpPr/>
          <p:nvPr/>
        </p:nvSpPr>
        <p:spPr>
          <a:xfrm>
            <a:off x="2216317" y="323764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238F92-92D1-064E-A779-F7038626C6A4}"/>
              </a:ext>
            </a:extLst>
          </p:cNvPr>
          <p:cNvSpPr/>
          <p:nvPr/>
        </p:nvSpPr>
        <p:spPr>
          <a:xfrm>
            <a:off x="1500756" y="3237640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F7CC54-BFA4-0A4B-8753-89587D82FA25}"/>
              </a:ext>
            </a:extLst>
          </p:cNvPr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E100D89-85DA-0345-829B-2889F67DC80E}"/>
              </a:ext>
            </a:extLst>
          </p:cNvPr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32C61C0-F6D9-9942-AAB5-3BBF8FBE894C}"/>
              </a:ext>
            </a:extLst>
          </p:cNvPr>
          <p:cNvSpPr/>
          <p:nvPr/>
        </p:nvSpPr>
        <p:spPr>
          <a:xfrm>
            <a:off x="4620475" y="750827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3D5C019-A203-1B45-8256-49F6A7B0C43D}"/>
              </a:ext>
            </a:extLst>
          </p:cNvPr>
          <p:cNvSpPr/>
          <p:nvPr/>
        </p:nvSpPr>
        <p:spPr>
          <a:xfrm>
            <a:off x="5840721" y="1783599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0A2CBD-BF82-E44E-93E1-A28598574F80}"/>
              </a:ext>
            </a:extLst>
          </p:cNvPr>
          <p:cNvCxnSpPr/>
          <p:nvPr/>
        </p:nvCxnSpPr>
        <p:spPr>
          <a:xfrm>
            <a:off x="3625964" y="2859970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E29788B-68FC-8C4D-8183-8DD6DAC234F2}"/>
              </a:ext>
            </a:extLst>
          </p:cNvPr>
          <p:cNvSpPr/>
          <p:nvPr/>
        </p:nvSpPr>
        <p:spPr>
          <a:xfrm>
            <a:off x="6232041" y="3237207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6EBAE0-08E0-D042-81A2-60498C4002B5}"/>
              </a:ext>
            </a:extLst>
          </p:cNvPr>
          <p:cNvSpPr/>
          <p:nvPr/>
        </p:nvSpPr>
        <p:spPr>
          <a:xfrm>
            <a:off x="5603938" y="3237207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87D622-2D8E-8041-ADEC-10E1D733635D}"/>
              </a:ext>
            </a:extLst>
          </p:cNvPr>
          <p:cNvSpPr/>
          <p:nvPr/>
        </p:nvSpPr>
        <p:spPr>
          <a:xfrm>
            <a:off x="4888377" y="323720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3C38FBB-CFD1-0344-9B8E-F3A525E3DCEE}"/>
              </a:ext>
            </a:extLst>
          </p:cNvPr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671D345-FFA2-4241-90D1-09B0FC8D5004}"/>
              </a:ext>
            </a:extLst>
          </p:cNvPr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E333F2D-DA38-C84D-AE30-7B7132290AE1}"/>
              </a:ext>
            </a:extLst>
          </p:cNvPr>
          <p:cNvSpPr/>
          <p:nvPr/>
        </p:nvSpPr>
        <p:spPr>
          <a:xfrm>
            <a:off x="1194514" y="5343570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6862496-A61D-4440-86B7-A1D11B17D521}"/>
              </a:ext>
            </a:extLst>
          </p:cNvPr>
          <p:cNvSpPr/>
          <p:nvPr/>
        </p:nvSpPr>
        <p:spPr>
          <a:xfrm>
            <a:off x="2414760" y="6376342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A233A92-F163-9448-B72E-469BA0E6D0F0}"/>
              </a:ext>
            </a:extLst>
          </p:cNvPr>
          <p:cNvCxnSpPr/>
          <p:nvPr/>
        </p:nvCxnSpPr>
        <p:spPr>
          <a:xfrm>
            <a:off x="200003" y="745271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6233BDD6-1D7F-2049-BE00-CFADACE708DE}"/>
              </a:ext>
            </a:extLst>
          </p:cNvPr>
          <p:cNvSpPr/>
          <p:nvPr/>
        </p:nvSpPr>
        <p:spPr>
          <a:xfrm>
            <a:off x="2806080" y="7829950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8ACFB6-8CCC-1A4E-BF62-609D7332F07B}"/>
              </a:ext>
            </a:extLst>
          </p:cNvPr>
          <p:cNvSpPr/>
          <p:nvPr/>
        </p:nvSpPr>
        <p:spPr>
          <a:xfrm>
            <a:off x="2177977" y="782995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436F4E7-07C5-4C49-A49B-F47915CC3BF5}"/>
              </a:ext>
            </a:extLst>
          </p:cNvPr>
          <p:cNvSpPr/>
          <p:nvPr/>
        </p:nvSpPr>
        <p:spPr>
          <a:xfrm>
            <a:off x="1462416" y="7829950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34D4C43-9307-3A40-9522-C1FA5A2B70EA}"/>
              </a:ext>
            </a:extLst>
          </p:cNvPr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1A2A6EC-2EBF-A546-A3DD-A48E8AAF4BAA}"/>
              </a:ext>
            </a:extLst>
          </p:cNvPr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1C50478-C78A-0D48-900D-59A5D05938AB}"/>
              </a:ext>
            </a:extLst>
          </p:cNvPr>
          <p:cNvSpPr/>
          <p:nvPr/>
        </p:nvSpPr>
        <p:spPr>
          <a:xfrm>
            <a:off x="4638659" y="5342704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0EFAC55-3AB7-3A44-A096-0F837C76B907}"/>
              </a:ext>
            </a:extLst>
          </p:cNvPr>
          <p:cNvSpPr/>
          <p:nvPr/>
        </p:nvSpPr>
        <p:spPr>
          <a:xfrm>
            <a:off x="5858905" y="6375476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B6D5211-8029-7940-813E-F10BAD193376}"/>
              </a:ext>
            </a:extLst>
          </p:cNvPr>
          <p:cNvCxnSpPr/>
          <p:nvPr/>
        </p:nvCxnSpPr>
        <p:spPr>
          <a:xfrm>
            <a:off x="3644148" y="7451847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7A5F4EEA-C8DB-2245-B81B-7D6EC4D9B29A}"/>
              </a:ext>
            </a:extLst>
          </p:cNvPr>
          <p:cNvSpPr/>
          <p:nvPr/>
        </p:nvSpPr>
        <p:spPr>
          <a:xfrm>
            <a:off x="6250225" y="7829084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72DC54D-991C-9248-8092-ECD50058371E}"/>
              </a:ext>
            </a:extLst>
          </p:cNvPr>
          <p:cNvSpPr/>
          <p:nvPr/>
        </p:nvSpPr>
        <p:spPr>
          <a:xfrm>
            <a:off x="5622122" y="7829084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E55DF33-5F52-8E42-B929-C5F3B95BDF0D}"/>
              </a:ext>
            </a:extLst>
          </p:cNvPr>
          <p:cNvSpPr/>
          <p:nvPr/>
        </p:nvSpPr>
        <p:spPr>
          <a:xfrm>
            <a:off x="4906561" y="7829084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47119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36A84C6-810E-5949-AD6F-C6DBF1935556}"/>
              </a:ext>
            </a:extLst>
          </p:cNvPr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F0460-CA1E-8D44-AED0-0A083B6C4348}"/>
              </a:ext>
            </a:extLst>
          </p:cNvPr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693379-8276-AA49-A2A7-D54FEC603328}"/>
              </a:ext>
            </a:extLst>
          </p:cNvPr>
          <p:cNvSpPr/>
          <p:nvPr/>
        </p:nvSpPr>
        <p:spPr>
          <a:xfrm>
            <a:off x="1232854" y="751260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EA0FB8-81ED-AE47-BFB1-9BA73C37A4F5}"/>
              </a:ext>
            </a:extLst>
          </p:cNvPr>
          <p:cNvSpPr/>
          <p:nvPr/>
        </p:nvSpPr>
        <p:spPr>
          <a:xfrm>
            <a:off x="2453100" y="1784032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CA3B57-0A3B-DD40-A190-C0C3DCA42DE3}"/>
              </a:ext>
            </a:extLst>
          </p:cNvPr>
          <p:cNvCxnSpPr/>
          <p:nvPr/>
        </p:nvCxnSpPr>
        <p:spPr>
          <a:xfrm>
            <a:off x="238343" y="286040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16A0063-E5E6-E24F-B0CF-C2F82184D72B}"/>
              </a:ext>
            </a:extLst>
          </p:cNvPr>
          <p:cNvSpPr/>
          <p:nvPr/>
        </p:nvSpPr>
        <p:spPr>
          <a:xfrm>
            <a:off x="2844420" y="3237640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981EAB-7C75-2E45-8948-6F882C2EFBBF}"/>
              </a:ext>
            </a:extLst>
          </p:cNvPr>
          <p:cNvSpPr/>
          <p:nvPr/>
        </p:nvSpPr>
        <p:spPr>
          <a:xfrm>
            <a:off x="2216317" y="323764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238F92-92D1-064E-A779-F7038626C6A4}"/>
              </a:ext>
            </a:extLst>
          </p:cNvPr>
          <p:cNvSpPr/>
          <p:nvPr/>
        </p:nvSpPr>
        <p:spPr>
          <a:xfrm>
            <a:off x="1500756" y="3237640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9EC19-3D32-C24B-9ABE-2DA1BE81F8C4}"/>
              </a:ext>
            </a:extLst>
          </p:cNvPr>
          <p:cNvSpPr/>
          <p:nvPr/>
        </p:nvSpPr>
        <p:spPr>
          <a:xfrm>
            <a:off x="801095" y="3237640"/>
            <a:ext cx="512025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F7CC54-BFA4-0A4B-8753-89587D82FA25}"/>
              </a:ext>
            </a:extLst>
          </p:cNvPr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E100D89-85DA-0345-829B-2889F67DC80E}"/>
              </a:ext>
            </a:extLst>
          </p:cNvPr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32C61C0-F6D9-9942-AAB5-3BBF8FBE894C}"/>
              </a:ext>
            </a:extLst>
          </p:cNvPr>
          <p:cNvSpPr/>
          <p:nvPr/>
        </p:nvSpPr>
        <p:spPr>
          <a:xfrm>
            <a:off x="4620475" y="750827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3D5C019-A203-1B45-8256-49F6A7B0C43D}"/>
              </a:ext>
            </a:extLst>
          </p:cNvPr>
          <p:cNvSpPr/>
          <p:nvPr/>
        </p:nvSpPr>
        <p:spPr>
          <a:xfrm>
            <a:off x="5840721" y="1783599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0A2CBD-BF82-E44E-93E1-A28598574F80}"/>
              </a:ext>
            </a:extLst>
          </p:cNvPr>
          <p:cNvCxnSpPr/>
          <p:nvPr/>
        </p:nvCxnSpPr>
        <p:spPr>
          <a:xfrm>
            <a:off x="3625964" y="2859970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E29788B-68FC-8C4D-8183-8DD6DAC234F2}"/>
              </a:ext>
            </a:extLst>
          </p:cNvPr>
          <p:cNvSpPr/>
          <p:nvPr/>
        </p:nvSpPr>
        <p:spPr>
          <a:xfrm>
            <a:off x="6232041" y="3237207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6EBAE0-08E0-D042-81A2-60498C4002B5}"/>
              </a:ext>
            </a:extLst>
          </p:cNvPr>
          <p:cNvSpPr/>
          <p:nvPr/>
        </p:nvSpPr>
        <p:spPr>
          <a:xfrm>
            <a:off x="5603938" y="3237207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87D622-2D8E-8041-ADEC-10E1D733635D}"/>
              </a:ext>
            </a:extLst>
          </p:cNvPr>
          <p:cNvSpPr/>
          <p:nvPr/>
        </p:nvSpPr>
        <p:spPr>
          <a:xfrm>
            <a:off x="4888377" y="323720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9F26510-1BAB-654D-9868-33B6EE866D5E}"/>
              </a:ext>
            </a:extLst>
          </p:cNvPr>
          <p:cNvSpPr/>
          <p:nvPr/>
        </p:nvSpPr>
        <p:spPr>
          <a:xfrm>
            <a:off x="4188716" y="3237207"/>
            <a:ext cx="512025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3C38FBB-CFD1-0344-9B8E-F3A525E3DCEE}"/>
              </a:ext>
            </a:extLst>
          </p:cNvPr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671D345-FFA2-4241-90D1-09B0FC8D5004}"/>
              </a:ext>
            </a:extLst>
          </p:cNvPr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E333F2D-DA38-C84D-AE30-7B7132290AE1}"/>
              </a:ext>
            </a:extLst>
          </p:cNvPr>
          <p:cNvSpPr/>
          <p:nvPr/>
        </p:nvSpPr>
        <p:spPr>
          <a:xfrm>
            <a:off x="1194514" y="5343570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6862496-A61D-4440-86B7-A1D11B17D521}"/>
              </a:ext>
            </a:extLst>
          </p:cNvPr>
          <p:cNvSpPr/>
          <p:nvPr/>
        </p:nvSpPr>
        <p:spPr>
          <a:xfrm>
            <a:off x="2414760" y="6376342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A233A92-F163-9448-B72E-469BA0E6D0F0}"/>
              </a:ext>
            </a:extLst>
          </p:cNvPr>
          <p:cNvCxnSpPr/>
          <p:nvPr/>
        </p:nvCxnSpPr>
        <p:spPr>
          <a:xfrm>
            <a:off x="200003" y="745271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6233BDD6-1D7F-2049-BE00-CFADACE708DE}"/>
              </a:ext>
            </a:extLst>
          </p:cNvPr>
          <p:cNvSpPr/>
          <p:nvPr/>
        </p:nvSpPr>
        <p:spPr>
          <a:xfrm>
            <a:off x="2806080" y="7829950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8ACFB6-8CCC-1A4E-BF62-609D7332F07B}"/>
              </a:ext>
            </a:extLst>
          </p:cNvPr>
          <p:cNvSpPr/>
          <p:nvPr/>
        </p:nvSpPr>
        <p:spPr>
          <a:xfrm>
            <a:off x="2177977" y="782995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436F4E7-07C5-4C49-A49B-F47915CC3BF5}"/>
              </a:ext>
            </a:extLst>
          </p:cNvPr>
          <p:cNvSpPr/>
          <p:nvPr/>
        </p:nvSpPr>
        <p:spPr>
          <a:xfrm>
            <a:off x="1462416" y="7829950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E5A40B8-9489-954D-B455-C490EC3557D1}"/>
              </a:ext>
            </a:extLst>
          </p:cNvPr>
          <p:cNvSpPr/>
          <p:nvPr/>
        </p:nvSpPr>
        <p:spPr>
          <a:xfrm>
            <a:off x="762755" y="7829950"/>
            <a:ext cx="512025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34D4C43-9307-3A40-9522-C1FA5A2B70EA}"/>
              </a:ext>
            </a:extLst>
          </p:cNvPr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1A2A6EC-2EBF-A546-A3DD-A48E8AAF4BAA}"/>
              </a:ext>
            </a:extLst>
          </p:cNvPr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1C50478-C78A-0D48-900D-59A5D05938AB}"/>
              </a:ext>
            </a:extLst>
          </p:cNvPr>
          <p:cNvSpPr/>
          <p:nvPr/>
        </p:nvSpPr>
        <p:spPr>
          <a:xfrm>
            <a:off x="4638659" y="5342704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0EFAC55-3AB7-3A44-A096-0F837C76B907}"/>
              </a:ext>
            </a:extLst>
          </p:cNvPr>
          <p:cNvSpPr/>
          <p:nvPr/>
        </p:nvSpPr>
        <p:spPr>
          <a:xfrm>
            <a:off x="5858905" y="6375476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B6D5211-8029-7940-813E-F10BAD193376}"/>
              </a:ext>
            </a:extLst>
          </p:cNvPr>
          <p:cNvCxnSpPr/>
          <p:nvPr/>
        </p:nvCxnSpPr>
        <p:spPr>
          <a:xfrm>
            <a:off x="3644148" y="7451847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7A5F4EEA-C8DB-2245-B81B-7D6EC4D9B29A}"/>
              </a:ext>
            </a:extLst>
          </p:cNvPr>
          <p:cNvSpPr/>
          <p:nvPr/>
        </p:nvSpPr>
        <p:spPr>
          <a:xfrm>
            <a:off x="6250225" y="7829084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72DC54D-991C-9248-8092-ECD50058371E}"/>
              </a:ext>
            </a:extLst>
          </p:cNvPr>
          <p:cNvSpPr/>
          <p:nvPr/>
        </p:nvSpPr>
        <p:spPr>
          <a:xfrm>
            <a:off x="5622122" y="7829084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E55DF33-5F52-8E42-B929-C5F3B95BDF0D}"/>
              </a:ext>
            </a:extLst>
          </p:cNvPr>
          <p:cNvSpPr/>
          <p:nvPr/>
        </p:nvSpPr>
        <p:spPr>
          <a:xfrm>
            <a:off x="4906561" y="7829084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FDFCFEA-8303-224A-9298-64BC153F9B9B}"/>
              </a:ext>
            </a:extLst>
          </p:cNvPr>
          <p:cNvSpPr/>
          <p:nvPr/>
        </p:nvSpPr>
        <p:spPr>
          <a:xfrm>
            <a:off x="4206900" y="7829084"/>
            <a:ext cx="512025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10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10415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E1D73CE5-5D3A-C64E-91E1-8E2316732C84}"/>
              </a:ext>
            </a:extLst>
          </p:cNvPr>
          <p:cNvGrpSpPr/>
          <p:nvPr/>
        </p:nvGrpSpPr>
        <p:grpSpPr>
          <a:xfrm>
            <a:off x="525240" y="751260"/>
            <a:ext cx="2626995" cy="511810"/>
            <a:chOff x="0" y="0"/>
            <a:chExt cx="2627188" cy="51224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36A84C6-810E-5949-AD6F-C6DBF1935556}"/>
                </a:ext>
              </a:extLst>
            </p:cNvPr>
            <p:cNvSpPr/>
            <p:nvPr/>
          </p:nvSpPr>
          <p:spPr>
            <a:xfrm>
              <a:off x="2122998" y="0"/>
              <a:ext cx="504190" cy="511810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4EF0460-CA1E-8D44-AED0-0A083B6C4348}"/>
                </a:ext>
              </a:extLst>
            </p:cNvPr>
            <p:cNvSpPr/>
            <p:nvPr/>
          </p:nvSpPr>
          <p:spPr>
            <a:xfrm>
              <a:off x="1431235" y="0"/>
              <a:ext cx="495935" cy="511810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E693379-8276-AA49-A2A7-D54FEC603328}"/>
                </a:ext>
              </a:extLst>
            </p:cNvPr>
            <p:cNvSpPr/>
            <p:nvPr/>
          </p:nvSpPr>
          <p:spPr>
            <a:xfrm>
              <a:off x="707666" y="0"/>
              <a:ext cx="512065" cy="512243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9954F06-C03F-FF44-B6F1-E4D16EE26442}"/>
                </a:ext>
              </a:extLst>
            </p:cNvPr>
            <p:cNvSpPr/>
            <p:nvPr/>
          </p:nvSpPr>
          <p:spPr>
            <a:xfrm>
              <a:off x="0" y="0"/>
              <a:ext cx="512065" cy="512243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BFEA0FB8-81ED-AE47-BFB1-9BA73C37A4F5}"/>
              </a:ext>
            </a:extLst>
          </p:cNvPr>
          <p:cNvSpPr/>
          <p:nvPr/>
        </p:nvSpPr>
        <p:spPr>
          <a:xfrm>
            <a:off x="2453100" y="1784032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CA3B57-0A3B-DD40-A190-C0C3DCA42DE3}"/>
              </a:ext>
            </a:extLst>
          </p:cNvPr>
          <p:cNvCxnSpPr/>
          <p:nvPr/>
        </p:nvCxnSpPr>
        <p:spPr>
          <a:xfrm>
            <a:off x="238343" y="286040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16A0063-E5E6-E24F-B0CF-C2F82184D72B}"/>
              </a:ext>
            </a:extLst>
          </p:cNvPr>
          <p:cNvSpPr/>
          <p:nvPr/>
        </p:nvSpPr>
        <p:spPr>
          <a:xfrm>
            <a:off x="2844420" y="3237640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981EAB-7C75-2E45-8948-6F882C2EFBBF}"/>
              </a:ext>
            </a:extLst>
          </p:cNvPr>
          <p:cNvSpPr/>
          <p:nvPr/>
        </p:nvSpPr>
        <p:spPr>
          <a:xfrm>
            <a:off x="2216317" y="323764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238F92-92D1-064E-A779-F7038626C6A4}"/>
              </a:ext>
            </a:extLst>
          </p:cNvPr>
          <p:cNvSpPr/>
          <p:nvPr/>
        </p:nvSpPr>
        <p:spPr>
          <a:xfrm>
            <a:off x="1500756" y="3237640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9EC19-3D32-C24B-9ABE-2DA1BE81F8C4}"/>
              </a:ext>
            </a:extLst>
          </p:cNvPr>
          <p:cNvSpPr/>
          <p:nvPr/>
        </p:nvSpPr>
        <p:spPr>
          <a:xfrm>
            <a:off x="801095" y="3237640"/>
            <a:ext cx="512025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F7CC54-BFA4-0A4B-8753-89587D82FA25}"/>
              </a:ext>
            </a:extLst>
          </p:cNvPr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E100D89-85DA-0345-829B-2889F67DC80E}"/>
              </a:ext>
            </a:extLst>
          </p:cNvPr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32C61C0-F6D9-9942-AAB5-3BBF8FBE894C}"/>
              </a:ext>
            </a:extLst>
          </p:cNvPr>
          <p:cNvSpPr/>
          <p:nvPr/>
        </p:nvSpPr>
        <p:spPr>
          <a:xfrm>
            <a:off x="4620475" y="750827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DB8DD7B-3346-254F-BDE3-429B7BB613AF}"/>
              </a:ext>
            </a:extLst>
          </p:cNvPr>
          <p:cNvSpPr/>
          <p:nvPr/>
        </p:nvSpPr>
        <p:spPr>
          <a:xfrm>
            <a:off x="3912861" y="750827"/>
            <a:ext cx="512027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3D5C019-A203-1B45-8256-49F6A7B0C43D}"/>
              </a:ext>
            </a:extLst>
          </p:cNvPr>
          <p:cNvSpPr/>
          <p:nvPr/>
        </p:nvSpPr>
        <p:spPr>
          <a:xfrm>
            <a:off x="5840721" y="1783599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0A2CBD-BF82-E44E-93E1-A28598574F80}"/>
              </a:ext>
            </a:extLst>
          </p:cNvPr>
          <p:cNvCxnSpPr/>
          <p:nvPr/>
        </p:nvCxnSpPr>
        <p:spPr>
          <a:xfrm>
            <a:off x="3625964" y="2859970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E29788B-68FC-8C4D-8183-8DD6DAC234F2}"/>
              </a:ext>
            </a:extLst>
          </p:cNvPr>
          <p:cNvSpPr/>
          <p:nvPr/>
        </p:nvSpPr>
        <p:spPr>
          <a:xfrm>
            <a:off x="6232041" y="3237207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6EBAE0-08E0-D042-81A2-60498C4002B5}"/>
              </a:ext>
            </a:extLst>
          </p:cNvPr>
          <p:cNvSpPr/>
          <p:nvPr/>
        </p:nvSpPr>
        <p:spPr>
          <a:xfrm>
            <a:off x="5603938" y="3237207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87D622-2D8E-8041-ADEC-10E1D733635D}"/>
              </a:ext>
            </a:extLst>
          </p:cNvPr>
          <p:cNvSpPr/>
          <p:nvPr/>
        </p:nvSpPr>
        <p:spPr>
          <a:xfrm>
            <a:off x="4888377" y="3237207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9F26510-1BAB-654D-9868-33B6EE866D5E}"/>
              </a:ext>
            </a:extLst>
          </p:cNvPr>
          <p:cNvSpPr/>
          <p:nvPr/>
        </p:nvSpPr>
        <p:spPr>
          <a:xfrm>
            <a:off x="4188716" y="3237207"/>
            <a:ext cx="512025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D403027-A477-8846-B00B-A140D1FBA2A9}"/>
              </a:ext>
            </a:extLst>
          </p:cNvPr>
          <p:cNvGrpSpPr/>
          <p:nvPr/>
        </p:nvGrpSpPr>
        <p:grpSpPr>
          <a:xfrm>
            <a:off x="486900" y="5343570"/>
            <a:ext cx="2626995" cy="511810"/>
            <a:chOff x="0" y="0"/>
            <a:chExt cx="2627188" cy="512243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3C38FBB-CFD1-0344-9B8E-F3A525E3DCEE}"/>
                </a:ext>
              </a:extLst>
            </p:cNvPr>
            <p:cNvSpPr/>
            <p:nvPr/>
          </p:nvSpPr>
          <p:spPr>
            <a:xfrm>
              <a:off x="2122998" y="0"/>
              <a:ext cx="504190" cy="511810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671D345-FFA2-4241-90D1-09B0FC8D5004}"/>
                </a:ext>
              </a:extLst>
            </p:cNvPr>
            <p:cNvSpPr/>
            <p:nvPr/>
          </p:nvSpPr>
          <p:spPr>
            <a:xfrm>
              <a:off x="1431235" y="0"/>
              <a:ext cx="495935" cy="511810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E333F2D-DA38-C84D-AE30-7B7132290AE1}"/>
                </a:ext>
              </a:extLst>
            </p:cNvPr>
            <p:cNvSpPr/>
            <p:nvPr/>
          </p:nvSpPr>
          <p:spPr>
            <a:xfrm>
              <a:off x="707666" y="0"/>
              <a:ext cx="512065" cy="512243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A8DC4A6-13E4-814F-A744-9C46066C57DA}"/>
                </a:ext>
              </a:extLst>
            </p:cNvPr>
            <p:cNvSpPr/>
            <p:nvPr/>
          </p:nvSpPr>
          <p:spPr>
            <a:xfrm>
              <a:off x="0" y="0"/>
              <a:ext cx="512065" cy="512243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46862496-A61D-4440-86B7-A1D11B17D521}"/>
              </a:ext>
            </a:extLst>
          </p:cNvPr>
          <p:cNvSpPr/>
          <p:nvPr/>
        </p:nvSpPr>
        <p:spPr>
          <a:xfrm>
            <a:off x="2414760" y="6376342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A233A92-F163-9448-B72E-469BA0E6D0F0}"/>
              </a:ext>
            </a:extLst>
          </p:cNvPr>
          <p:cNvCxnSpPr/>
          <p:nvPr/>
        </p:nvCxnSpPr>
        <p:spPr>
          <a:xfrm>
            <a:off x="200003" y="7452713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6233BDD6-1D7F-2049-BE00-CFADACE708DE}"/>
              </a:ext>
            </a:extLst>
          </p:cNvPr>
          <p:cNvSpPr/>
          <p:nvPr/>
        </p:nvSpPr>
        <p:spPr>
          <a:xfrm>
            <a:off x="2806080" y="7829950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8ACFB6-8CCC-1A4E-BF62-609D7332F07B}"/>
              </a:ext>
            </a:extLst>
          </p:cNvPr>
          <p:cNvSpPr/>
          <p:nvPr/>
        </p:nvSpPr>
        <p:spPr>
          <a:xfrm>
            <a:off x="2177977" y="7829950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436F4E7-07C5-4C49-A49B-F47915CC3BF5}"/>
              </a:ext>
            </a:extLst>
          </p:cNvPr>
          <p:cNvSpPr/>
          <p:nvPr/>
        </p:nvSpPr>
        <p:spPr>
          <a:xfrm>
            <a:off x="1462416" y="7829950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E5A40B8-9489-954D-B455-C490EC3557D1}"/>
              </a:ext>
            </a:extLst>
          </p:cNvPr>
          <p:cNvSpPr/>
          <p:nvPr/>
        </p:nvSpPr>
        <p:spPr>
          <a:xfrm>
            <a:off x="762755" y="7829950"/>
            <a:ext cx="512025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42146C6-151D-F44E-927D-DD67711052DD}"/>
              </a:ext>
            </a:extLst>
          </p:cNvPr>
          <p:cNvGrpSpPr/>
          <p:nvPr/>
        </p:nvGrpSpPr>
        <p:grpSpPr>
          <a:xfrm>
            <a:off x="3931045" y="5342704"/>
            <a:ext cx="2626995" cy="511810"/>
            <a:chOff x="0" y="0"/>
            <a:chExt cx="2627188" cy="512243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34D4C43-9307-3A40-9522-C1FA5A2B70EA}"/>
                </a:ext>
              </a:extLst>
            </p:cNvPr>
            <p:cNvSpPr/>
            <p:nvPr/>
          </p:nvSpPr>
          <p:spPr>
            <a:xfrm>
              <a:off x="2122998" y="0"/>
              <a:ext cx="504190" cy="511810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1A2A6EC-2EBF-A546-A3DD-A48E8AAF4BAA}"/>
                </a:ext>
              </a:extLst>
            </p:cNvPr>
            <p:cNvSpPr/>
            <p:nvPr/>
          </p:nvSpPr>
          <p:spPr>
            <a:xfrm>
              <a:off x="1431235" y="0"/>
              <a:ext cx="495935" cy="511810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C50478-C78A-0D48-900D-59A5D05938AB}"/>
                </a:ext>
              </a:extLst>
            </p:cNvPr>
            <p:cNvSpPr/>
            <p:nvPr/>
          </p:nvSpPr>
          <p:spPr>
            <a:xfrm>
              <a:off x="707666" y="0"/>
              <a:ext cx="512065" cy="512243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3182634-ED00-1E4F-B9F2-A5094B2844E9}"/>
                </a:ext>
              </a:extLst>
            </p:cNvPr>
            <p:cNvSpPr/>
            <p:nvPr/>
          </p:nvSpPr>
          <p:spPr>
            <a:xfrm>
              <a:off x="0" y="0"/>
              <a:ext cx="512065" cy="512243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20EFAC55-3AB7-3A44-A096-0F837C76B907}"/>
              </a:ext>
            </a:extLst>
          </p:cNvPr>
          <p:cNvSpPr/>
          <p:nvPr/>
        </p:nvSpPr>
        <p:spPr>
          <a:xfrm>
            <a:off x="5858905" y="6375476"/>
            <a:ext cx="699135" cy="69913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B6D5211-8029-7940-813E-F10BAD193376}"/>
              </a:ext>
            </a:extLst>
          </p:cNvPr>
          <p:cNvCxnSpPr/>
          <p:nvPr/>
        </p:nvCxnSpPr>
        <p:spPr>
          <a:xfrm>
            <a:off x="3644148" y="7451847"/>
            <a:ext cx="30130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7A5F4EEA-C8DB-2245-B81B-7D6EC4D9B29A}"/>
              </a:ext>
            </a:extLst>
          </p:cNvPr>
          <p:cNvSpPr/>
          <p:nvPr/>
        </p:nvSpPr>
        <p:spPr>
          <a:xfrm>
            <a:off x="6250225" y="7829084"/>
            <a:ext cx="504151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72DC54D-991C-9248-8092-ECD50058371E}"/>
              </a:ext>
            </a:extLst>
          </p:cNvPr>
          <p:cNvSpPr/>
          <p:nvPr/>
        </p:nvSpPr>
        <p:spPr>
          <a:xfrm>
            <a:off x="5622122" y="7829084"/>
            <a:ext cx="495896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E55DF33-5F52-8E42-B929-C5F3B95BDF0D}"/>
              </a:ext>
            </a:extLst>
          </p:cNvPr>
          <p:cNvSpPr/>
          <p:nvPr/>
        </p:nvSpPr>
        <p:spPr>
          <a:xfrm>
            <a:off x="4906561" y="7829084"/>
            <a:ext cx="511770" cy="51137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FDFCFEA-8303-224A-9298-64BC153F9B9B}"/>
              </a:ext>
            </a:extLst>
          </p:cNvPr>
          <p:cNvSpPr/>
          <p:nvPr/>
        </p:nvSpPr>
        <p:spPr>
          <a:xfrm>
            <a:off x="4206900" y="7829084"/>
            <a:ext cx="512025" cy="5118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94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39974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   ×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B5040DA6-E3A9-8148-8ABB-DC6CE2F0D1C6}"/>
              </a:ext>
            </a:extLst>
          </p:cNvPr>
          <p:cNvGrpSpPr/>
          <p:nvPr/>
        </p:nvGrpSpPr>
        <p:grpSpPr>
          <a:xfrm>
            <a:off x="141189" y="751260"/>
            <a:ext cx="3207382" cy="2998190"/>
            <a:chOff x="141189" y="751260"/>
            <a:chExt cx="3207382" cy="299819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1D73CE5-5D3A-C64E-91E1-8E2316732C84}"/>
                </a:ext>
              </a:extLst>
            </p:cNvPr>
            <p:cNvGrpSpPr/>
            <p:nvPr/>
          </p:nvGrpSpPr>
          <p:grpSpPr>
            <a:xfrm>
              <a:off x="525240" y="751260"/>
              <a:ext cx="2626995" cy="511810"/>
              <a:chOff x="0" y="0"/>
              <a:chExt cx="2627188" cy="512243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36A84C6-810E-5949-AD6F-C6DBF1935556}"/>
                  </a:ext>
                </a:extLst>
              </p:cNvPr>
              <p:cNvSpPr/>
              <p:nvPr/>
            </p:nvSpPr>
            <p:spPr>
              <a:xfrm>
                <a:off x="2122998" y="0"/>
                <a:ext cx="50419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4EF0460-CA1E-8D44-AED0-0A083B6C4348}"/>
                  </a:ext>
                </a:extLst>
              </p:cNvPr>
              <p:cNvSpPr/>
              <p:nvPr/>
            </p:nvSpPr>
            <p:spPr>
              <a:xfrm>
                <a:off x="1431235" y="0"/>
                <a:ext cx="495935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E693379-8276-AA49-A2A7-D54FEC603328}"/>
                  </a:ext>
                </a:extLst>
              </p:cNvPr>
              <p:cNvSpPr/>
              <p:nvPr/>
            </p:nvSpPr>
            <p:spPr>
              <a:xfrm>
                <a:off x="707666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954F06-C03F-FF44-B6F1-E4D16EE26442}"/>
                  </a:ext>
                </a:extLst>
              </p:cNvPr>
              <p:cNvSpPr/>
              <p:nvPr/>
            </p:nvSpPr>
            <p:spPr>
              <a:xfrm>
                <a:off x="0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FEA0FB8-81ED-AE47-BFB1-9BA73C37A4F5}"/>
                </a:ext>
              </a:extLst>
            </p:cNvPr>
            <p:cNvSpPr/>
            <p:nvPr/>
          </p:nvSpPr>
          <p:spPr>
            <a:xfrm>
              <a:off x="2453100" y="1784032"/>
              <a:ext cx="699135" cy="69913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2CA3B57-0A3B-DD40-A190-C0C3DCA42DE3}"/>
                </a:ext>
              </a:extLst>
            </p:cNvPr>
            <p:cNvCxnSpPr/>
            <p:nvPr/>
          </p:nvCxnSpPr>
          <p:spPr>
            <a:xfrm>
              <a:off x="238343" y="2860403"/>
              <a:ext cx="301307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6302D82-E9B8-4C4F-9345-1F9D366E00C1}"/>
                </a:ext>
              </a:extLst>
            </p:cNvPr>
            <p:cNvGrpSpPr/>
            <p:nvPr/>
          </p:nvGrpSpPr>
          <p:grpSpPr>
            <a:xfrm>
              <a:off x="141189" y="3237640"/>
              <a:ext cx="3207382" cy="511810"/>
              <a:chOff x="0" y="0"/>
              <a:chExt cx="3207633" cy="512243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16A0063-E5E6-E24F-B0CF-C2F82184D72B}"/>
                  </a:ext>
                </a:extLst>
              </p:cNvPr>
              <p:cNvSpPr/>
              <p:nvPr/>
            </p:nvSpPr>
            <p:spPr>
              <a:xfrm>
                <a:off x="2703443" y="0"/>
                <a:ext cx="50419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D981EAB-7C75-2E45-8948-6F882C2EFBBF}"/>
                  </a:ext>
                </a:extLst>
              </p:cNvPr>
              <p:cNvSpPr/>
              <p:nvPr/>
            </p:nvSpPr>
            <p:spPr>
              <a:xfrm>
                <a:off x="2075290" y="0"/>
                <a:ext cx="495935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3238F92-92D1-064E-A779-F7038626C6A4}"/>
                  </a:ext>
                </a:extLst>
              </p:cNvPr>
              <p:cNvSpPr/>
              <p:nvPr/>
            </p:nvSpPr>
            <p:spPr>
              <a:xfrm>
                <a:off x="1359673" y="0"/>
                <a:ext cx="51181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579EC19-3D32-C24B-9ABE-2DA1BE81F8C4}"/>
                  </a:ext>
                </a:extLst>
              </p:cNvPr>
              <p:cNvSpPr/>
              <p:nvPr/>
            </p:nvSpPr>
            <p:spPr>
              <a:xfrm>
                <a:off x="659958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C5476CF-9AFE-2742-9DD5-2E664D6C4325}"/>
                  </a:ext>
                </a:extLst>
              </p:cNvPr>
              <p:cNvSpPr/>
              <p:nvPr/>
            </p:nvSpPr>
            <p:spPr>
              <a:xfrm>
                <a:off x="0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CEE4EEE-3CCF-934D-9103-CBA7402B5DAC}"/>
              </a:ext>
            </a:extLst>
          </p:cNvPr>
          <p:cNvGrpSpPr/>
          <p:nvPr/>
        </p:nvGrpSpPr>
        <p:grpSpPr>
          <a:xfrm>
            <a:off x="3528810" y="750827"/>
            <a:ext cx="3207382" cy="2998190"/>
            <a:chOff x="141189" y="751260"/>
            <a:chExt cx="3207382" cy="299819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97B5422-4D84-2D41-85D2-CF1DB493C78F}"/>
                </a:ext>
              </a:extLst>
            </p:cNvPr>
            <p:cNvGrpSpPr/>
            <p:nvPr/>
          </p:nvGrpSpPr>
          <p:grpSpPr>
            <a:xfrm>
              <a:off x="525240" y="751260"/>
              <a:ext cx="2626995" cy="511810"/>
              <a:chOff x="0" y="0"/>
              <a:chExt cx="2627188" cy="512243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FF7CC54-BFA4-0A4B-8753-89587D82FA25}"/>
                  </a:ext>
                </a:extLst>
              </p:cNvPr>
              <p:cNvSpPr/>
              <p:nvPr/>
            </p:nvSpPr>
            <p:spPr>
              <a:xfrm>
                <a:off x="2122998" y="0"/>
                <a:ext cx="50419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EE100D89-85DA-0345-829B-2889F67DC80E}"/>
                  </a:ext>
                </a:extLst>
              </p:cNvPr>
              <p:cNvSpPr/>
              <p:nvPr/>
            </p:nvSpPr>
            <p:spPr>
              <a:xfrm>
                <a:off x="1431235" y="0"/>
                <a:ext cx="495935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332C61C0-F6D9-9942-AAB5-3BBF8FBE894C}"/>
                  </a:ext>
                </a:extLst>
              </p:cNvPr>
              <p:cNvSpPr/>
              <p:nvPr/>
            </p:nvSpPr>
            <p:spPr>
              <a:xfrm>
                <a:off x="707666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3DB8DD7B-3346-254F-BDE3-429B7BB613AF}"/>
                  </a:ext>
                </a:extLst>
              </p:cNvPr>
              <p:cNvSpPr/>
              <p:nvPr/>
            </p:nvSpPr>
            <p:spPr>
              <a:xfrm>
                <a:off x="0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3D5C019-A203-1B45-8256-49F6A7B0C43D}"/>
                </a:ext>
              </a:extLst>
            </p:cNvPr>
            <p:cNvSpPr/>
            <p:nvPr/>
          </p:nvSpPr>
          <p:spPr>
            <a:xfrm>
              <a:off x="2453100" y="1784032"/>
              <a:ext cx="699135" cy="69913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E0A2CBD-BF82-E44E-93E1-A28598574F80}"/>
                </a:ext>
              </a:extLst>
            </p:cNvPr>
            <p:cNvCxnSpPr/>
            <p:nvPr/>
          </p:nvCxnSpPr>
          <p:spPr>
            <a:xfrm>
              <a:off x="238343" y="2860403"/>
              <a:ext cx="301307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2659BD1-2D80-A64A-9510-F7CA2D4BA2F4}"/>
                </a:ext>
              </a:extLst>
            </p:cNvPr>
            <p:cNvGrpSpPr/>
            <p:nvPr/>
          </p:nvGrpSpPr>
          <p:grpSpPr>
            <a:xfrm>
              <a:off x="141189" y="3237640"/>
              <a:ext cx="3207382" cy="511810"/>
              <a:chOff x="0" y="0"/>
              <a:chExt cx="3207633" cy="512243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E29788B-68FC-8C4D-8183-8DD6DAC234F2}"/>
                  </a:ext>
                </a:extLst>
              </p:cNvPr>
              <p:cNvSpPr/>
              <p:nvPr/>
            </p:nvSpPr>
            <p:spPr>
              <a:xfrm>
                <a:off x="2703443" y="0"/>
                <a:ext cx="50419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B6EBAE0-08E0-D042-81A2-60498C4002B5}"/>
                  </a:ext>
                </a:extLst>
              </p:cNvPr>
              <p:cNvSpPr/>
              <p:nvPr/>
            </p:nvSpPr>
            <p:spPr>
              <a:xfrm>
                <a:off x="2075290" y="0"/>
                <a:ext cx="495935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CC87D622-2D8E-8041-ADEC-10E1D733635D}"/>
                  </a:ext>
                </a:extLst>
              </p:cNvPr>
              <p:cNvSpPr/>
              <p:nvPr/>
            </p:nvSpPr>
            <p:spPr>
              <a:xfrm>
                <a:off x="1359673" y="0"/>
                <a:ext cx="51181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9F26510-1BAB-654D-9868-33B6EE866D5E}"/>
                  </a:ext>
                </a:extLst>
              </p:cNvPr>
              <p:cNvSpPr/>
              <p:nvPr/>
            </p:nvSpPr>
            <p:spPr>
              <a:xfrm>
                <a:off x="659958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581827B-92C1-8543-B127-A3B50DC9B88A}"/>
                  </a:ext>
                </a:extLst>
              </p:cNvPr>
              <p:cNvSpPr/>
              <p:nvPr/>
            </p:nvSpPr>
            <p:spPr>
              <a:xfrm>
                <a:off x="0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720C2F6-D984-4A4E-80A3-9F41BAF5F071}"/>
              </a:ext>
            </a:extLst>
          </p:cNvPr>
          <p:cNvGrpSpPr/>
          <p:nvPr/>
        </p:nvGrpSpPr>
        <p:grpSpPr>
          <a:xfrm>
            <a:off x="102849" y="5343570"/>
            <a:ext cx="3207382" cy="2998190"/>
            <a:chOff x="141189" y="751260"/>
            <a:chExt cx="3207382" cy="2998190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3D403027-A477-8846-B00B-A140D1FBA2A9}"/>
                </a:ext>
              </a:extLst>
            </p:cNvPr>
            <p:cNvGrpSpPr/>
            <p:nvPr/>
          </p:nvGrpSpPr>
          <p:grpSpPr>
            <a:xfrm>
              <a:off x="525240" y="751260"/>
              <a:ext cx="2626995" cy="511810"/>
              <a:chOff x="0" y="0"/>
              <a:chExt cx="2627188" cy="512243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A3C38FBB-CFD1-0344-9B8E-F3A525E3DCEE}"/>
                  </a:ext>
                </a:extLst>
              </p:cNvPr>
              <p:cNvSpPr/>
              <p:nvPr/>
            </p:nvSpPr>
            <p:spPr>
              <a:xfrm>
                <a:off x="2122998" y="0"/>
                <a:ext cx="50419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A671D345-FFA2-4241-90D1-09B0FC8D5004}"/>
                  </a:ext>
                </a:extLst>
              </p:cNvPr>
              <p:cNvSpPr/>
              <p:nvPr/>
            </p:nvSpPr>
            <p:spPr>
              <a:xfrm>
                <a:off x="1431235" y="0"/>
                <a:ext cx="495935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BE333F2D-DA38-C84D-AE30-7B7132290AE1}"/>
                  </a:ext>
                </a:extLst>
              </p:cNvPr>
              <p:cNvSpPr/>
              <p:nvPr/>
            </p:nvSpPr>
            <p:spPr>
              <a:xfrm>
                <a:off x="707666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1A8DC4A6-13E4-814F-A744-9C46066C57DA}"/>
                  </a:ext>
                </a:extLst>
              </p:cNvPr>
              <p:cNvSpPr/>
              <p:nvPr/>
            </p:nvSpPr>
            <p:spPr>
              <a:xfrm>
                <a:off x="0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6862496-A61D-4440-86B7-A1D11B17D521}"/>
                </a:ext>
              </a:extLst>
            </p:cNvPr>
            <p:cNvSpPr/>
            <p:nvPr/>
          </p:nvSpPr>
          <p:spPr>
            <a:xfrm>
              <a:off x="2453100" y="1784032"/>
              <a:ext cx="699135" cy="69913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A233A92-F163-9448-B72E-469BA0E6D0F0}"/>
                </a:ext>
              </a:extLst>
            </p:cNvPr>
            <p:cNvCxnSpPr/>
            <p:nvPr/>
          </p:nvCxnSpPr>
          <p:spPr>
            <a:xfrm>
              <a:off x="238343" y="2860403"/>
              <a:ext cx="301307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BB20F78-0419-7B48-ABF2-741744641882}"/>
                </a:ext>
              </a:extLst>
            </p:cNvPr>
            <p:cNvGrpSpPr/>
            <p:nvPr/>
          </p:nvGrpSpPr>
          <p:grpSpPr>
            <a:xfrm>
              <a:off x="141189" y="3237640"/>
              <a:ext cx="3207382" cy="511810"/>
              <a:chOff x="0" y="0"/>
              <a:chExt cx="3207633" cy="512243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6233BDD6-1D7F-2049-BE00-CFADACE708DE}"/>
                  </a:ext>
                </a:extLst>
              </p:cNvPr>
              <p:cNvSpPr/>
              <p:nvPr/>
            </p:nvSpPr>
            <p:spPr>
              <a:xfrm>
                <a:off x="2703443" y="0"/>
                <a:ext cx="50419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C8ACFB6-8CCC-1A4E-BF62-609D7332F07B}"/>
                  </a:ext>
                </a:extLst>
              </p:cNvPr>
              <p:cNvSpPr/>
              <p:nvPr/>
            </p:nvSpPr>
            <p:spPr>
              <a:xfrm>
                <a:off x="2075290" y="0"/>
                <a:ext cx="495935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436F4E7-07C5-4C49-A49B-F47915CC3BF5}"/>
                  </a:ext>
                </a:extLst>
              </p:cNvPr>
              <p:cNvSpPr/>
              <p:nvPr/>
            </p:nvSpPr>
            <p:spPr>
              <a:xfrm>
                <a:off x="1359673" y="0"/>
                <a:ext cx="51181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E5A40B8-9489-954D-B455-C490EC3557D1}"/>
                  </a:ext>
                </a:extLst>
              </p:cNvPr>
              <p:cNvSpPr/>
              <p:nvPr/>
            </p:nvSpPr>
            <p:spPr>
              <a:xfrm>
                <a:off x="659958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65320FD-7E28-0442-9F87-F36FD8C75C54}"/>
                  </a:ext>
                </a:extLst>
              </p:cNvPr>
              <p:cNvSpPr/>
              <p:nvPr/>
            </p:nvSpPr>
            <p:spPr>
              <a:xfrm>
                <a:off x="0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A609634-FA03-C54B-A192-F981AAFB7F73}"/>
              </a:ext>
            </a:extLst>
          </p:cNvPr>
          <p:cNvGrpSpPr/>
          <p:nvPr/>
        </p:nvGrpSpPr>
        <p:grpSpPr>
          <a:xfrm>
            <a:off x="3546994" y="5342704"/>
            <a:ext cx="3207382" cy="2998190"/>
            <a:chOff x="141189" y="751260"/>
            <a:chExt cx="3207382" cy="2998190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B42146C6-151D-F44E-927D-DD67711052DD}"/>
                </a:ext>
              </a:extLst>
            </p:cNvPr>
            <p:cNvGrpSpPr/>
            <p:nvPr/>
          </p:nvGrpSpPr>
          <p:grpSpPr>
            <a:xfrm>
              <a:off x="525240" y="751260"/>
              <a:ext cx="2626995" cy="511810"/>
              <a:chOff x="0" y="0"/>
              <a:chExt cx="2627188" cy="512243"/>
            </a:xfrm>
          </p:grpSpPr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B34D4C43-9307-3A40-9522-C1FA5A2B70EA}"/>
                  </a:ext>
                </a:extLst>
              </p:cNvPr>
              <p:cNvSpPr/>
              <p:nvPr/>
            </p:nvSpPr>
            <p:spPr>
              <a:xfrm>
                <a:off x="2122998" y="0"/>
                <a:ext cx="50419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81A2A6EC-2EBF-A546-A3DD-A48E8AAF4BAA}"/>
                  </a:ext>
                </a:extLst>
              </p:cNvPr>
              <p:cNvSpPr/>
              <p:nvPr/>
            </p:nvSpPr>
            <p:spPr>
              <a:xfrm>
                <a:off x="1431235" y="0"/>
                <a:ext cx="495935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1C50478-C78A-0D48-900D-59A5D05938AB}"/>
                  </a:ext>
                </a:extLst>
              </p:cNvPr>
              <p:cNvSpPr/>
              <p:nvPr/>
            </p:nvSpPr>
            <p:spPr>
              <a:xfrm>
                <a:off x="707666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B3182634-ED00-1E4F-B9F2-A5094B2844E9}"/>
                  </a:ext>
                </a:extLst>
              </p:cNvPr>
              <p:cNvSpPr/>
              <p:nvPr/>
            </p:nvSpPr>
            <p:spPr>
              <a:xfrm>
                <a:off x="0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20EFAC55-3AB7-3A44-A096-0F837C76B907}"/>
                </a:ext>
              </a:extLst>
            </p:cNvPr>
            <p:cNvSpPr/>
            <p:nvPr/>
          </p:nvSpPr>
          <p:spPr>
            <a:xfrm>
              <a:off x="2453100" y="1784032"/>
              <a:ext cx="699135" cy="69913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B6D5211-8029-7940-813E-F10BAD193376}"/>
                </a:ext>
              </a:extLst>
            </p:cNvPr>
            <p:cNvCxnSpPr/>
            <p:nvPr/>
          </p:nvCxnSpPr>
          <p:spPr>
            <a:xfrm>
              <a:off x="238343" y="2860403"/>
              <a:ext cx="301307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14A0A121-F7CA-A94D-AE28-9ACC446D0260}"/>
                </a:ext>
              </a:extLst>
            </p:cNvPr>
            <p:cNvGrpSpPr/>
            <p:nvPr/>
          </p:nvGrpSpPr>
          <p:grpSpPr>
            <a:xfrm>
              <a:off x="141189" y="3237640"/>
              <a:ext cx="3207382" cy="511810"/>
              <a:chOff x="0" y="0"/>
              <a:chExt cx="3207633" cy="512243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7A5F4EEA-C8DB-2245-B81B-7D6EC4D9B29A}"/>
                  </a:ext>
                </a:extLst>
              </p:cNvPr>
              <p:cNvSpPr/>
              <p:nvPr/>
            </p:nvSpPr>
            <p:spPr>
              <a:xfrm>
                <a:off x="2703443" y="0"/>
                <a:ext cx="50419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D72DC54D-991C-9248-8092-ECD50058371E}"/>
                  </a:ext>
                </a:extLst>
              </p:cNvPr>
              <p:cNvSpPr/>
              <p:nvPr/>
            </p:nvSpPr>
            <p:spPr>
              <a:xfrm>
                <a:off x="2075290" y="0"/>
                <a:ext cx="495935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9E55DF33-5F52-8E42-B929-C5F3B95BDF0D}"/>
                  </a:ext>
                </a:extLst>
              </p:cNvPr>
              <p:cNvSpPr/>
              <p:nvPr/>
            </p:nvSpPr>
            <p:spPr>
              <a:xfrm>
                <a:off x="1359673" y="0"/>
                <a:ext cx="511810" cy="511810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3FDFCFEA-8303-224A-9298-64BC153F9B9B}"/>
                  </a:ext>
                </a:extLst>
              </p:cNvPr>
              <p:cNvSpPr/>
              <p:nvPr/>
            </p:nvSpPr>
            <p:spPr>
              <a:xfrm>
                <a:off x="659958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151D95BC-A3AC-C948-AF60-E9722AA4AE00}"/>
                  </a:ext>
                </a:extLst>
              </p:cNvPr>
              <p:cNvSpPr/>
              <p:nvPr/>
            </p:nvSpPr>
            <p:spPr>
              <a:xfrm>
                <a:off x="0" y="0"/>
                <a:ext cx="512065" cy="512243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0954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72</Words>
  <Application>Microsoft Office PowerPoint</Application>
  <PresentationFormat>Letter Paper (8.5x11 in)</PresentationFormat>
  <Paragraphs>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cp:lastPrinted>2020-12-31T15:31:08Z</cp:lastPrinted>
  <dcterms:created xsi:type="dcterms:W3CDTF">2020-12-31T15:11:03Z</dcterms:created>
  <dcterms:modified xsi:type="dcterms:W3CDTF">2021-04-02T00:55:58Z</dcterms:modified>
</cp:coreProperties>
</file>