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796"/>
    <p:restoredTop sz="91726"/>
  </p:normalViewPr>
  <p:slideViewPr>
    <p:cSldViewPr snapToGrid="0" snapToObjects="1">
      <p:cViewPr varScale="1">
        <p:scale>
          <a:sx n="93" d="100"/>
          <a:sy n="93" d="100"/>
        </p:scale>
        <p:origin x="2853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14929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en-US" sz="4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64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 </a:t>
                      </a:r>
                      <a:r>
                        <a:rPr lang="en-US" sz="4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en-US" sz="4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72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en-US" sz="4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232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 </a:t>
                      </a:r>
                      <a:r>
                        <a:rPr lang="en-US" sz="4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sz="4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682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en-US" sz="4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25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en-US" sz="4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512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 </a:t>
                      </a:r>
                      <a:r>
                        <a:rPr lang="en-US" sz="4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24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en-US" sz="4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376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261630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1,242 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÷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1,048 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÷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2,142 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÷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1,071 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÷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245 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÷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7,736 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÷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528 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÷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704 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÷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2,064 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÷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820 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÷</a:t>
                      </a: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63</Words>
  <Application>Microsoft Office PowerPoint</Application>
  <PresentationFormat>Letter Paper (8.5x11 in)</PresentationFormat>
  <Paragraphs>22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10</cp:revision>
  <cp:lastPrinted>2020-12-31T15:31:08Z</cp:lastPrinted>
  <dcterms:created xsi:type="dcterms:W3CDTF">2020-12-31T15:11:03Z</dcterms:created>
  <dcterms:modified xsi:type="dcterms:W3CDTF">2021-04-02T00:54:03Z</dcterms:modified>
</cp:coreProperties>
</file>