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7" r:id="rId2"/>
    <p:sldId id="256" r:id="rId3"/>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QBeRaLdkxucGAkl8iev0zrobAN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CD3D2F9-CDF4-4A34-A437-99E2322B3728}">
  <a:tblStyle styleId="{FCD3D2F9-CDF4-4A34-A437-99E2322B372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3"/>
  </p:normalViewPr>
  <p:slideViewPr>
    <p:cSldViewPr snapToGrid="0" snapToObjects="1">
      <p:cViewPr varScale="1">
        <p:scale>
          <a:sx n="90" d="100"/>
          <a:sy n="90" d="100"/>
        </p:scale>
        <p:origin x="29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e19199ece4_0_0: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ge19199ece4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ge19199ece4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10"/>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e19199ece4_0_0"/>
          <p:cNvSpPr/>
          <p:nvPr/>
        </p:nvSpPr>
        <p:spPr>
          <a:xfrm>
            <a:off x="165887" y="44990"/>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i="0" u="none" strike="noStrike" cap="none">
                <a:solidFill>
                  <a:schemeClr val="dk1"/>
                </a:solidFill>
                <a:latin typeface="Calibri"/>
                <a:ea typeface="Calibri"/>
                <a:cs typeface="Calibri"/>
                <a:sym typeface="Calibri"/>
              </a:rPr>
              <a:t>Tic-Tac-Take</a:t>
            </a:r>
            <a:endParaRPr/>
          </a:p>
        </p:txBody>
      </p:sp>
      <p:sp>
        <p:nvSpPr>
          <p:cNvPr id="98" name="Google Shape;98;ge19199ece4_0_0"/>
          <p:cNvSpPr/>
          <p:nvPr/>
        </p:nvSpPr>
        <p:spPr>
          <a:xfrm>
            <a:off x="165887" y="611432"/>
            <a:ext cx="6546600" cy="6552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i="0" u="none" strike="noStrike" cap="none">
                <a:solidFill>
                  <a:schemeClr val="dk1"/>
                </a:solidFill>
                <a:latin typeface="Calibri"/>
                <a:ea typeface="Calibri"/>
                <a:cs typeface="Calibri"/>
                <a:sym typeface="Calibri"/>
              </a:rPr>
              <a:t>Directions:</a:t>
            </a:r>
            <a:r>
              <a:rPr lang="en-US" sz="1000" b="0" i="0" u="none" strike="noStrike" cap="none">
                <a:solidFill>
                  <a:schemeClr val="dk1"/>
                </a:solidFill>
                <a:latin typeface="Calibri"/>
                <a:ea typeface="Calibri"/>
                <a:cs typeface="Calibri"/>
                <a:sym typeface="Calibri"/>
              </a:rPr>
              <a:t> Players take turns selecting an expression on the game board. Both players solve the problem using Partial Quotients. If both players’ answers are the same, the player who selected the expression places their mark on that spot. If players disagree, they check the problem with a calculator. The player who is correct takes the spot. The first player to get three in a row wins. </a:t>
            </a:r>
            <a:endParaRPr/>
          </a:p>
        </p:txBody>
      </p:sp>
      <p:graphicFrame>
        <p:nvGraphicFramePr>
          <p:cNvPr id="99" name="Google Shape;99;ge19199ece4_0_0"/>
          <p:cNvGraphicFramePr/>
          <p:nvPr/>
        </p:nvGraphicFramePr>
        <p:xfrm>
          <a:off x="245929" y="1410773"/>
          <a:ext cx="6306225" cy="6926820"/>
        </p:xfrm>
        <a:graphic>
          <a:graphicData uri="http://schemas.openxmlformats.org/drawingml/2006/table">
            <a:tbl>
              <a:tblPr firstRow="1" firstCol="1" bandRow="1">
                <a:noFill/>
                <a:tableStyleId>{FCD3D2F9-CDF4-4A34-A437-99E2322B3728}</a:tableStyleId>
              </a:tblPr>
              <a:tblGrid>
                <a:gridCol w="2102075">
                  <a:extLst>
                    <a:ext uri="{9D8B030D-6E8A-4147-A177-3AD203B41FA5}">
                      <a16:colId xmlns:a16="http://schemas.microsoft.com/office/drawing/2014/main" val="20000"/>
                    </a:ext>
                  </a:extLst>
                </a:gridCol>
                <a:gridCol w="2102075">
                  <a:extLst>
                    <a:ext uri="{9D8B030D-6E8A-4147-A177-3AD203B41FA5}">
                      <a16:colId xmlns:a16="http://schemas.microsoft.com/office/drawing/2014/main" val="20001"/>
                    </a:ext>
                  </a:extLst>
                </a:gridCol>
                <a:gridCol w="2102075">
                  <a:extLst>
                    <a:ext uri="{9D8B030D-6E8A-4147-A177-3AD203B41FA5}">
                      <a16:colId xmlns:a16="http://schemas.microsoft.com/office/drawing/2014/main" val="20002"/>
                    </a:ext>
                  </a:extLst>
                </a:gridCol>
              </a:tblGrid>
              <a:tr h="2306050">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b="0">
                          <a:solidFill>
                            <a:schemeClr val="dk1"/>
                          </a:solidFill>
                          <a:latin typeface="Arial"/>
                          <a:ea typeface="Arial"/>
                          <a:cs typeface="Arial"/>
                          <a:sym typeface="Arial"/>
                        </a:rPr>
                        <a:t>64.26 ÷ 9</a:t>
                      </a:r>
                      <a:endParaRPr sz="4600" b="0">
                        <a:solidFill>
                          <a:schemeClr val="dk1"/>
                        </a:solidFill>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b="0">
                          <a:solidFill>
                            <a:schemeClr val="dk1"/>
                          </a:solidFill>
                          <a:latin typeface="Arial"/>
                          <a:ea typeface="Arial"/>
                          <a:cs typeface="Arial"/>
                          <a:sym typeface="Arial"/>
                        </a:rPr>
                        <a:t>17.35 ÷ 5</a:t>
                      </a:r>
                      <a:endParaRPr sz="2500" b="0">
                        <a:solidFill>
                          <a:schemeClr val="dk1"/>
                        </a:solidFill>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b="0">
                          <a:solidFill>
                            <a:schemeClr val="dk1"/>
                          </a:solidFill>
                          <a:latin typeface="Arial"/>
                          <a:ea typeface="Arial"/>
                          <a:cs typeface="Arial"/>
                          <a:sym typeface="Arial"/>
                        </a:rPr>
                        <a:t>29.04 ÷ 6</a:t>
                      </a:r>
                      <a:endParaRPr sz="4600" b="0">
                        <a:solidFill>
                          <a:schemeClr val="dk1"/>
                        </a:solidFill>
                        <a:latin typeface="Arial"/>
                        <a:ea typeface="Arial"/>
                        <a:cs typeface="Arial"/>
                        <a:sym typeface="Arial"/>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2325000">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b="0">
                          <a:solidFill>
                            <a:schemeClr val="dk1"/>
                          </a:solidFill>
                          <a:latin typeface="Arial"/>
                          <a:ea typeface="Arial"/>
                          <a:cs typeface="Arial"/>
                          <a:sym typeface="Arial"/>
                        </a:rPr>
                        <a:t>14.31</a:t>
                      </a:r>
                      <a:r>
                        <a:rPr lang="en-US" sz="1800" b="0">
                          <a:solidFill>
                            <a:schemeClr val="dk1"/>
                          </a:solidFill>
                          <a:latin typeface="Arial"/>
                          <a:ea typeface="Arial"/>
                          <a:cs typeface="Arial"/>
                          <a:sym typeface="Arial"/>
                        </a:rPr>
                        <a:t> </a:t>
                      </a:r>
                      <a:r>
                        <a:rPr lang="en-US" sz="2500" b="0">
                          <a:solidFill>
                            <a:schemeClr val="dk1"/>
                          </a:solidFill>
                          <a:latin typeface="Arial"/>
                          <a:ea typeface="Arial"/>
                          <a:cs typeface="Arial"/>
                          <a:sym typeface="Arial"/>
                        </a:rPr>
                        <a:t>÷ 3</a:t>
                      </a:r>
                      <a:endParaRPr sz="4600" b="0">
                        <a:solidFill>
                          <a:schemeClr val="dk1"/>
                        </a:solidFill>
                        <a:latin typeface="Arial"/>
                        <a:ea typeface="Arial"/>
                        <a:cs typeface="Arial"/>
                        <a:sym typeface="Arial"/>
                      </a:endParaRPr>
                    </a:p>
                    <a:p>
                      <a:pPr marL="0" marR="0" lvl="0" indent="0" algn="l"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a:latin typeface="Arial"/>
                          <a:ea typeface="Arial"/>
                          <a:cs typeface="Arial"/>
                          <a:sym typeface="Arial"/>
                        </a:rPr>
                        <a:t>1.374 ÷ 2</a:t>
                      </a:r>
                      <a:endParaRPr sz="4600">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a:latin typeface="Arial"/>
                          <a:ea typeface="Arial"/>
                          <a:cs typeface="Arial"/>
                          <a:sym typeface="Arial"/>
                        </a:rPr>
                        <a:t>231.6</a:t>
                      </a:r>
                      <a:r>
                        <a:rPr lang="en-US" sz="1800">
                          <a:latin typeface="Arial"/>
                          <a:ea typeface="Arial"/>
                          <a:cs typeface="Arial"/>
                          <a:sym typeface="Arial"/>
                        </a:rPr>
                        <a:t> </a:t>
                      </a:r>
                      <a:r>
                        <a:rPr lang="en-US" sz="2500">
                          <a:latin typeface="Arial"/>
                          <a:ea typeface="Arial"/>
                          <a:cs typeface="Arial"/>
                          <a:sym typeface="Arial"/>
                        </a:rPr>
                        <a:t>÷ 4</a:t>
                      </a:r>
                      <a:endParaRPr sz="4600">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2212950">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b="0">
                          <a:solidFill>
                            <a:schemeClr val="dk1"/>
                          </a:solidFill>
                          <a:latin typeface="Arial"/>
                          <a:ea typeface="Arial"/>
                          <a:cs typeface="Arial"/>
                          <a:sym typeface="Arial"/>
                        </a:rPr>
                        <a:t>27.498</a:t>
                      </a:r>
                      <a:r>
                        <a:rPr lang="en-US" sz="2800" b="0">
                          <a:solidFill>
                            <a:schemeClr val="dk1"/>
                          </a:solidFill>
                          <a:latin typeface="Arial"/>
                          <a:ea typeface="Arial"/>
                          <a:cs typeface="Arial"/>
                          <a:sym typeface="Arial"/>
                        </a:rPr>
                        <a:t> </a:t>
                      </a:r>
                      <a:r>
                        <a:rPr lang="en-US" sz="2500" b="0">
                          <a:solidFill>
                            <a:schemeClr val="dk1"/>
                          </a:solidFill>
                          <a:latin typeface="Arial"/>
                          <a:ea typeface="Arial"/>
                          <a:cs typeface="Arial"/>
                          <a:sym typeface="Arial"/>
                        </a:rPr>
                        <a:t>÷ 6</a:t>
                      </a:r>
                      <a:endParaRPr sz="4600" b="0">
                        <a:solidFill>
                          <a:schemeClr val="dk1"/>
                        </a:solidFill>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a:latin typeface="Arial"/>
                          <a:ea typeface="Arial"/>
                          <a:cs typeface="Arial"/>
                          <a:sym typeface="Arial"/>
                        </a:rPr>
                        <a:t>8.911</a:t>
                      </a:r>
                      <a:r>
                        <a:rPr lang="en-US" sz="1800" b="1"/>
                        <a:t> </a:t>
                      </a:r>
                      <a:r>
                        <a:rPr lang="en-US" sz="2500">
                          <a:latin typeface="Arial"/>
                          <a:ea typeface="Arial"/>
                          <a:cs typeface="Arial"/>
                          <a:sym typeface="Arial"/>
                        </a:rPr>
                        <a:t>÷ 7</a:t>
                      </a:r>
                      <a:endParaRPr sz="4600"/>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n-US" sz="3200" b="0" u="none" strike="noStrike" cap="none">
                          <a:solidFill>
                            <a:schemeClr val="dk1"/>
                          </a:solidFill>
                        </a:rPr>
                        <a:t> </a:t>
                      </a:r>
                      <a:endParaRPr/>
                    </a:p>
                    <a:p>
                      <a:pPr marL="0" marR="0" lvl="0" indent="0" algn="ctr" rtl="0">
                        <a:spcBef>
                          <a:spcPts val="0"/>
                        </a:spcBef>
                        <a:spcAft>
                          <a:spcPts val="0"/>
                        </a:spcAft>
                        <a:buNone/>
                      </a:pPr>
                      <a:r>
                        <a:rPr lang="en-US" sz="3200" b="0" u="none" strike="noStrike" cap="none">
                          <a:solidFill>
                            <a:schemeClr val="dk1"/>
                          </a:solidFill>
                        </a:rPr>
                        <a:t> </a:t>
                      </a:r>
                      <a:endParaRPr/>
                    </a:p>
                    <a:p>
                      <a:pPr marL="0" lvl="0" indent="0" algn="ctr" rtl="0">
                        <a:lnSpc>
                          <a:spcPct val="115000"/>
                        </a:lnSpc>
                        <a:spcBef>
                          <a:spcPts val="0"/>
                        </a:spcBef>
                        <a:spcAft>
                          <a:spcPts val="0"/>
                        </a:spcAft>
                        <a:buSzPts val="1100"/>
                        <a:buNone/>
                      </a:pPr>
                      <a:r>
                        <a:rPr lang="en-US" sz="2500">
                          <a:latin typeface="Arial"/>
                          <a:ea typeface="Arial"/>
                          <a:cs typeface="Arial"/>
                          <a:sym typeface="Arial"/>
                        </a:rPr>
                        <a:t>7.19</a:t>
                      </a:r>
                      <a:r>
                        <a:rPr lang="en-US" sz="1800">
                          <a:latin typeface="Arial"/>
                          <a:ea typeface="Arial"/>
                          <a:cs typeface="Arial"/>
                          <a:sym typeface="Arial"/>
                        </a:rPr>
                        <a:t> </a:t>
                      </a:r>
                      <a:r>
                        <a:rPr lang="en-US" sz="2500">
                          <a:latin typeface="Arial"/>
                          <a:ea typeface="Arial"/>
                          <a:cs typeface="Arial"/>
                          <a:sym typeface="Arial"/>
                        </a:rPr>
                        <a:t>÷ 5</a:t>
                      </a:r>
                      <a:endParaRPr sz="4600">
                        <a:latin typeface="Arial"/>
                        <a:ea typeface="Arial"/>
                        <a:cs typeface="Arial"/>
                        <a:sym typeface="Arial"/>
                      </a:endParaRPr>
                    </a:p>
                    <a:p>
                      <a:pPr marL="0" marR="0" lvl="0" indent="0" algn="ctr" rtl="0">
                        <a:spcBef>
                          <a:spcPts val="0"/>
                        </a:spcBef>
                        <a:spcAft>
                          <a:spcPts val="0"/>
                        </a:spcAft>
                        <a:buNone/>
                      </a:pPr>
                      <a:r>
                        <a:rPr lang="en-US" sz="3200" b="0" u="none" strike="noStrike" cap="none">
                          <a:solidFill>
                            <a:schemeClr val="dk1"/>
                          </a:solidFill>
                        </a:rPr>
                        <a:t> </a:t>
                      </a:r>
                      <a:endParaRPr sz="3200" b="0" u="none" strike="noStrike" cap="none">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a:off x="165887" y="44990"/>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i="0" u="none" strike="noStrike" cap="none">
                <a:solidFill>
                  <a:schemeClr val="dk1"/>
                </a:solidFill>
                <a:latin typeface="Calibri"/>
                <a:ea typeface="Calibri"/>
                <a:cs typeface="Calibri"/>
                <a:sym typeface="Calibri"/>
              </a:rPr>
              <a:t>Tic-Tac-Take</a:t>
            </a:r>
            <a:endParaRPr/>
          </a:p>
        </p:txBody>
      </p:sp>
      <p:sp>
        <p:nvSpPr>
          <p:cNvPr id="90" name="Google Shape;90;p1"/>
          <p:cNvSpPr/>
          <p:nvPr/>
        </p:nvSpPr>
        <p:spPr>
          <a:xfrm>
            <a:off x="165887" y="611432"/>
            <a:ext cx="6546456" cy="65530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000" b="1" i="0" u="none" strike="noStrike" cap="none" dirty="0">
                <a:solidFill>
                  <a:schemeClr val="dk1"/>
                </a:solidFill>
                <a:latin typeface="Calibri"/>
                <a:ea typeface="Calibri"/>
                <a:cs typeface="Calibri"/>
                <a:sym typeface="Calibri"/>
              </a:rPr>
              <a:t>Directions:</a:t>
            </a:r>
            <a:r>
              <a:rPr lang="en-US" sz="1000" b="0" i="0" u="none" strike="noStrike" cap="none" dirty="0">
                <a:solidFill>
                  <a:schemeClr val="dk1"/>
                </a:solidFill>
                <a:latin typeface="Calibri"/>
                <a:ea typeface="Calibri"/>
                <a:cs typeface="Calibri"/>
                <a:sym typeface="Calibri"/>
              </a:rPr>
              <a:t> Players take turns selecting an expression on the game board. Both players solve the problem using Partial Quotients. If both players’ answers are the same, the player who selected the expression places their mark on that spot. If players disagree, they chec</a:t>
            </a:r>
            <a:r>
              <a:rPr lang="en-US" sz="1000" dirty="0">
                <a:solidFill>
                  <a:schemeClr val="dk1"/>
                </a:solidFill>
                <a:latin typeface="Calibri"/>
                <a:ea typeface="Calibri"/>
                <a:cs typeface="Calibri"/>
                <a:sym typeface="Calibri"/>
              </a:rPr>
              <a:t>k and must</a:t>
            </a:r>
            <a:r>
              <a:rPr lang="en-US" sz="1000" b="0" i="0" u="none" strike="noStrike" cap="none" dirty="0">
                <a:solidFill>
                  <a:schemeClr val="dk1"/>
                </a:solidFill>
                <a:latin typeface="Calibri"/>
                <a:ea typeface="Calibri"/>
                <a:cs typeface="Calibri"/>
                <a:sym typeface="Calibri"/>
              </a:rPr>
              <a:t> prove their answers . The player who is correct takes the spot. The first player to get three in a row wins. </a:t>
            </a:r>
            <a:endParaRPr dirty="0"/>
          </a:p>
        </p:txBody>
      </p:sp>
      <mc:AlternateContent xmlns:mc="http://schemas.openxmlformats.org/markup-compatibility/2006">
        <mc:Choice xmlns:a14="http://schemas.microsoft.com/office/drawing/2010/main" Requires="a14">
          <p:graphicFrame>
            <p:nvGraphicFramePr>
              <p:cNvPr id="91" name="Google Shape;91;p1"/>
              <p:cNvGraphicFramePr/>
              <p:nvPr>
                <p:extLst>
                  <p:ext uri="{D42A27DB-BD31-4B8C-83A1-F6EECF244321}">
                    <p14:modId xmlns:p14="http://schemas.microsoft.com/office/powerpoint/2010/main" val="2277982005"/>
                  </p:ext>
                </p:extLst>
              </p:nvPr>
            </p:nvGraphicFramePr>
            <p:xfrm>
              <a:off x="245929" y="1410773"/>
              <a:ext cx="6306225" cy="7200203"/>
            </p:xfrm>
            <a:graphic>
              <a:graphicData uri="http://schemas.openxmlformats.org/drawingml/2006/table">
                <a:tbl>
                  <a:tblPr firstRow="1" firstCol="1" bandRow="1">
                    <a:noFill/>
                    <a:tableStyleId>{FCD3D2F9-CDF4-4A34-A437-99E2322B3728}</a:tableStyleId>
                  </a:tblPr>
                  <a:tblGrid>
                    <a:gridCol w="2102075">
                      <a:extLst>
                        <a:ext uri="{9D8B030D-6E8A-4147-A177-3AD203B41FA5}">
                          <a16:colId xmlns:a16="http://schemas.microsoft.com/office/drawing/2014/main" val="20000"/>
                        </a:ext>
                      </a:extLst>
                    </a:gridCol>
                    <a:gridCol w="2102075">
                      <a:extLst>
                        <a:ext uri="{9D8B030D-6E8A-4147-A177-3AD203B41FA5}">
                          <a16:colId xmlns:a16="http://schemas.microsoft.com/office/drawing/2014/main" val="20001"/>
                        </a:ext>
                      </a:extLst>
                    </a:gridCol>
                    <a:gridCol w="2102075">
                      <a:extLst>
                        <a:ext uri="{9D8B030D-6E8A-4147-A177-3AD203B41FA5}">
                          <a16:colId xmlns:a16="http://schemas.microsoft.com/office/drawing/2014/main" val="20002"/>
                        </a:ext>
                      </a:extLst>
                    </a:gridCol>
                  </a:tblGrid>
                  <a:tr h="2306050">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lvl="0" indent="0" algn="ctr" rtl="0">
                            <a:lnSpc>
                              <a:spcPct val="115000"/>
                            </a:lnSpc>
                            <a:spcBef>
                              <a:spcPts val="0"/>
                            </a:spcBef>
                            <a:spcAft>
                              <a:spcPts val="0"/>
                            </a:spcAft>
                            <a:buSzPts val="1100"/>
                            <a:buNone/>
                          </a:pPr>
                          <a:r>
                            <a:rPr lang="ar-AE" sz="2800" b="0" dirty="0">
                              <a:solidFill>
                                <a:schemeClr val="dk1"/>
                              </a:solidFill>
                              <a:latin typeface="Arial"/>
                              <a:ea typeface="Arial"/>
                              <a:cs typeface="Arial"/>
                              <a:sym typeface="Arial"/>
                            </a:rPr>
                            <a:t>5</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2</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4</m:t>
                                  </m:r>
                                </m:den>
                              </m:f>
                            </m:oMath>
                          </a14:m>
                          <a:endParaRPr lang="ar-AE" sz="2800" b="0" dirty="0">
                            <a:solidFill>
                              <a:schemeClr val="dk1"/>
                            </a:solidFill>
                            <a:latin typeface="Arial"/>
                            <a:ea typeface="Arial"/>
                            <a:cs typeface="Arial"/>
                            <a:sym typeface="Arial"/>
                          </a:endParaRPr>
                        </a:p>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r>
                            <a:rPr lang="ar-AE" sz="2800" b="0" u="none" strike="noStrike" cap="none" dirty="0">
                              <a:solidFill>
                                <a:schemeClr val="dk1"/>
                              </a:solidFill>
                            </a:rPr>
                            <a:t> </a:t>
                          </a:r>
                          <a:endParaRPr sz="2800" b="0" u="none" strike="noStrike" cap="none" dirty="0">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marR="0" lvl="0" indent="0" algn="ctr" defTabSz="914400" rtl="0" eaLnBrk="1" fontAlgn="auto" latinLnBrk="0" hangingPunct="1">
                            <a:lnSpc>
                              <a:spcPct val="115000"/>
                            </a:lnSpc>
                            <a:spcBef>
                              <a:spcPts val="0"/>
                            </a:spcBef>
                            <a:spcAft>
                              <a:spcPts val="0"/>
                            </a:spcAft>
                            <a:buClr>
                              <a:srgbClr val="000000"/>
                            </a:buClr>
                            <a:buSzPts val="1100"/>
                            <a:buFont typeface="Arial"/>
                            <a:buNone/>
                            <a:tabLst/>
                            <a:defRPr/>
                          </a:pPr>
                          <a:r>
                            <a:rPr lang="ar-AE" sz="2800" b="0" i="0" dirty="0">
                              <a:solidFill>
                                <a:schemeClr val="dk1"/>
                              </a:solidFill>
                              <a:latin typeface="Arial"/>
                              <a:cs typeface="Arial"/>
                              <a:sym typeface="Arial"/>
                            </a:rPr>
                            <a:t>3</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2</m:t>
                                  </m:r>
                                </m:num>
                                <m:den>
                                  <m:r>
                                    <a:rPr lang="en-US" sz="2800" b="0" i="1" smtClean="0">
                                      <a:solidFill>
                                        <a:schemeClr val="dk1"/>
                                      </a:solidFill>
                                      <a:latin typeface="Cambria Math" panose="02040503050406030204" pitchFamily="18" charset="0"/>
                                      <a:cs typeface="Arial"/>
                                      <a:sym typeface="Arial"/>
                                    </a:rPr>
                                    <m:t>3</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oMath>
                          </a14:m>
                          <a:r>
                            <a:rPr lang="ar-AE" sz="2800" b="0" dirty="0">
                              <a:solidFill>
                                <a:schemeClr val="dk1"/>
                              </a:solidFill>
                              <a:latin typeface="Arial"/>
                              <a:ea typeface="Arial"/>
                              <a:cs typeface="Arial"/>
                              <a:sym typeface="Arial"/>
                            </a:rPr>
                            <a:t>  </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6</m:t>
                                  </m:r>
                                </m:den>
                              </m:f>
                            </m:oMath>
                          </a14:m>
                          <a:endParaRPr lang="ar-AE" sz="2800" b="0" dirty="0">
                            <a:solidFill>
                              <a:schemeClr val="dk1"/>
                            </a:solidFill>
                            <a:latin typeface="Arial"/>
                            <a:ea typeface="Arial"/>
                            <a:cs typeface="Arial"/>
                            <a:sym typeface="Arial"/>
                          </a:endParaRPr>
                        </a:p>
                        <a:p>
                          <a:pPr marL="0" lvl="0" indent="0" algn="ctr" rtl="0">
                            <a:lnSpc>
                              <a:spcPct val="115000"/>
                            </a:lnSpc>
                            <a:spcBef>
                              <a:spcPts val="0"/>
                            </a:spcBef>
                            <a:spcAft>
                              <a:spcPts val="0"/>
                            </a:spcAft>
                            <a:buSzPts val="1100"/>
                            <a:buNone/>
                          </a:pPr>
                          <a:endParaRPr sz="2800" b="0" u="none" strike="noStrike" cap="none" dirty="0">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lang="en-US" sz="2800" b="0" u="none" strike="noStrike" cap="none" dirty="0">
                            <a:solidFill>
                              <a:schemeClr val="dk1"/>
                            </a:solidFill>
                          </a:endParaRPr>
                        </a:p>
                        <a:p>
                          <a:pPr marL="0" marR="0" lvl="0" indent="0" algn="ctr" rtl="0">
                            <a:spcBef>
                              <a:spcPts val="0"/>
                            </a:spcBef>
                            <a:spcAft>
                              <a:spcPts val="0"/>
                            </a:spcAft>
                            <a:buNone/>
                          </a:pPr>
                          <a:r>
                            <a:rPr lang="en-US" sz="2800" b="0" u="none" strike="noStrike" cap="none" dirty="0">
                              <a:solidFill>
                                <a:schemeClr val="dk1"/>
                              </a:solidFill>
                            </a:rPr>
                            <a:t> </a:t>
                          </a:r>
                          <a:br>
                            <a:rPr lang="en-US" sz="2800" b="1" u="none" strike="noStrike" cap="none" dirty="0">
                              <a:solidFill>
                                <a:schemeClr val="lt1"/>
                              </a:solidFill>
                            </a:rPr>
                          </a:br>
                          <a:r>
                            <a:rPr lang="en-US" sz="2800" b="0" i="0" u="none" strike="noStrike" cap="none" dirty="0">
                              <a:solidFill>
                                <a:schemeClr val="dk1"/>
                              </a:solidFill>
                              <a:latin typeface="Arial"/>
                              <a:cs typeface="Arial"/>
                              <a:sym typeface="Arial"/>
                            </a:rPr>
                            <a:t>4</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2</m:t>
                                  </m:r>
                                </m:num>
                                <m:den>
                                  <m:r>
                                    <a:rPr lang="en-US" sz="2800" b="0" i="1" smtClean="0">
                                      <a:solidFill>
                                        <a:schemeClr val="dk1"/>
                                      </a:solidFill>
                                      <a:latin typeface="Cambria Math" panose="02040503050406030204" pitchFamily="18" charset="0"/>
                                      <a:cs typeface="Arial"/>
                                      <a:sym typeface="Arial"/>
                                    </a:rPr>
                                    <m:t>5</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5</m:t>
                                  </m:r>
                                </m:den>
                              </m:f>
                            </m:oMath>
                          </a14:m>
                          <a:endParaRPr sz="2800" dirty="0"/>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2325000">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lvl="0" indent="0" algn="ctr" rtl="0">
                            <a:lnSpc>
                              <a:spcPct val="115000"/>
                            </a:lnSpc>
                            <a:spcBef>
                              <a:spcPts val="0"/>
                            </a:spcBef>
                            <a:spcAft>
                              <a:spcPts val="0"/>
                            </a:spcAft>
                            <a:buSzPts val="1100"/>
                            <a:buNone/>
                          </a:pPr>
                          <a:r>
                            <a:rPr lang="en-US" sz="2800" b="0" i="0" dirty="0">
                              <a:solidFill>
                                <a:schemeClr val="dk1"/>
                              </a:solidFill>
                              <a:latin typeface="Arial"/>
                              <a:cs typeface="Arial"/>
                              <a:sym typeface="Arial"/>
                            </a:rPr>
                            <a:t>6</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en-US" sz="2800" b="0" i="1" smtClean="0">
                                      <a:solidFill>
                                        <a:schemeClr val="dk1"/>
                                      </a:solidFill>
                                      <a:latin typeface="Cambria Math" panose="02040503050406030204" pitchFamily="18" charset="0"/>
                                      <a:cs typeface="Arial"/>
                                      <a:sym typeface="Arial"/>
                                    </a:rPr>
                                    <m:t>3</m:t>
                                  </m:r>
                                </m:num>
                                <m:den>
                                  <m:r>
                                    <a:rPr lang="en-US" sz="2800" b="0" i="1" smtClean="0">
                                      <a:solidFill>
                                        <a:schemeClr val="dk1"/>
                                      </a:solidFill>
                                      <a:latin typeface="Cambria Math" panose="02040503050406030204" pitchFamily="18" charset="0"/>
                                      <a:cs typeface="Arial"/>
                                      <a:sym typeface="Arial"/>
                                    </a:rPr>
                                    <m:t>4</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4</m:t>
                                  </m:r>
                                </m:den>
                              </m:f>
                            </m:oMath>
                          </a14:m>
                          <a:endParaRPr lang="ar-AE" sz="2800" b="0" dirty="0">
                            <a:solidFill>
                              <a:schemeClr val="dk1"/>
                            </a:solidFill>
                            <a:latin typeface="Arial"/>
                            <a:ea typeface="Arial"/>
                            <a:cs typeface="Arial"/>
                            <a:sym typeface="Arial"/>
                          </a:endParaRPr>
                        </a:p>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r>
                            <a:rPr lang="ar-AE" sz="2800" b="0" u="none" strike="noStrike" cap="none" dirty="0">
                              <a:solidFill>
                                <a:schemeClr val="dk1"/>
                              </a:solidFill>
                            </a:rPr>
                            <a:t> </a:t>
                          </a:r>
                          <a:endParaRPr sz="2800" b="0" u="none" strike="noStrike" cap="none" dirty="0">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marR="0" lvl="0" indent="0" algn="ctr" defTabSz="914400" rtl="0" eaLnBrk="1" fontAlgn="auto" latinLnBrk="0" hangingPunct="1">
                            <a:lnSpc>
                              <a:spcPct val="115000"/>
                            </a:lnSpc>
                            <a:spcBef>
                              <a:spcPts val="0"/>
                            </a:spcBef>
                            <a:spcAft>
                              <a:spcPts val="0"/>
                            </a:spcAft>
                            <a:buClr>
                              <a:srgbClr val="000000"/>
                            </a:buClr>
                            <a:buSzPts val="1100"/>
                            <a:buFont typeface="Arial"/>
                            <a:buNone/>
                            <a:tabLst/>
                            <a:defRPr/>
                          </a:pPr>
                          <a:r>
                            <a:rPr lang="en-US" sz="2800" b="0" i="0" dirty="0">
                              <a:solidFill>
                                <a:schemeClr val="dk1"/>
                              </a:solidFill>
                              <a:latin typeface="Arial"/>
                              <a:cs typeface="Arial"/>
                              <a:sym typeface="Arial"/>
                            </a:rPr>
                            <a:t>7</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2</m:t>
                                  </m:r>
                                </m:num>
                                <m:den>
                                  <m:r>
                                    <a:rPr lang="en-US" sz="2800" b="0" i="1" smtClean="0">
                                      <a:solidFill>
                                        <a:schemeClr val="dk1"/>
                                      </a:solidFill>
                                      <a:latin typeface="Cambria Math" panose="02040503050406030204" pitchFamily="18" charset="0"/>
                                      <a:cs typeface="Arial"/>
                                      <a:sym typeface="Arial"/>
                                    </a:rPr>
                                    <m:t>5</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oMath>
                          </a14:m>
                          <a:r>
                            <a:rPr lang="ar-AE" sz="2800" b="0" dirty="0">
                              <a:solidFill>
                                <a:schemeClr val="dk1"/>
                              </a:solidFill>
                              <a:latin typeface="Arial"/>
                              <a:ea typeface="Arial"/>
                              <a:cs typeface="Arial"/>
                              <a:sym typeface="Arial"/>
                            </a:rPr>
                            <a:t>  </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5</m:t>
                                  </m:r>
                                </m:den>
                              </m:f>
                            </m:oMath>
                          </a14:m>
                          <a:endParaRPr lang="ar-AE" sz="2800" b="0" dirty="0">
                            <a:solidFill>
                              <a:schemeClr val="dk1"/>
                            </a:solidFill>
                            <a:latin typeface="Arial"/>
                            <a:ea typeface="Arial"/>
                            <a:cs typeface="Arial"/>
                            <a:sym typeface="Arial"/>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lang="en-US" sz="2800" b="0" u="none" strike="noStrike" cap="none" dirty="0">
                            <a:solidFill>
                              <a:schemeClr val="dk1"/>
                            </a:solidFill>
                          </a:endParaRPr>
                        </a:p>
                        <a:p>
                          <a:pPr marL="0" marR="0" lvl="0" indent="0" algn="ctr" rtl="0">
                            <a:spcBef>
                              <a:spcPts val="0"/>
                            </a:spcBef>
                            <a:spcAft>
                              <a:spcPts val="0"/>
                            </a:spcAft>
                            <a:buNone/>
                          </a:pPr>
                          <a:r>
                            <a:rPr lang="en-US" sz="2800" b="0" u="none" strike="noStrike" cap="none" dirty="0">
                              <a:solidFill>
                                <a:schemeClr val="dk1"/>
                              </a:solidFill>
                            </a:rPr>
                            <a:t> </a:t>
                          </a:r>
                          <a:br>
                            <a:rPr lang="en-US" sz="2800" b="1" u="none" strike="noStrike" cap="none" dirty="0">
                              <a:solidFill>
                                <a:schemeClr val="lt1"/>
                              </a:solidFill>
                            </a:rPr>
                          </a:br>
                          <a:r>
                            <a:rPr lang="en-US" sz="2800" b="0" i="0" u="none" strike="noStrike" cap="none" dirty="0">
                              <a:solidFill>
                                <a:schemeClr val="dk1"/>
                              </a:solidFill>
                              <a:latin typeface="Arial"/>
                              <a:cs typeface="Arial"/>
                              <a:sym typeface="Arial"/>
                            </a:rPr>
                            <a:t>4</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en-US" sz="2800" b="0" i="1" smtClean="0">
                                      <a:solidFill>
                                        <a:schemeClr val="dk1"/>
                                      </a:solidFill>
                                      <a:latin typeface="Cambria Math" panose="02040503050406030204" pitchFamily="18" charset="0"/>
                                      <a:cs typeface="Arial"/>
                                      <a:sym typeface="Arial"/>
                                    </a:rPr>
                                    <m:t>4</m:t>
                                  </m:r>
                                </m:num>
                                <m:den>
                                  <m:r>
                                    <a:rPr lang="en-US" sz="2800" b="0" i="1" smtClean="0">
                                      <a:solidFill>
                                        <a:schemeClr val="dk1"/>
                                      </a:solidFill>
                                      <a:latin typeface="Cambria Math" panose="02040503050406030204" pitchFamily="18" charset="0"/>
                                      <a:cs typeface="Arial"/>
                                      <a:sym typeface="Arial"/>
                                    </a:rPr>
                                    <m:t>6</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3</m:t>
                                  </m:r>
                                </m:den>
                              </m:f>
                            </m:oMath>
                          </a14:m>
                          <a:endParaRPr sz="2800" dirty="0"/>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2212950">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lvl="0" indent="0" algn="ctr" rtl="0">
                            <a:lnSpc>
                              <a:spcPct val="115000"/>
                            </a:lnSpc>
                            <a:spcBef>
                              <a:spcPts val="0"/>
                            </a:spcBef>
                            <a:spcAft>
                              <a:spcPts val="0"/>
                            </a:spcAft>
                            <a:buSzPts val="1100"/>
                            <a:buNone/>
                          </a:pPr>
                          <a:r>
                            <a:rPr lang="en-US" sz="2800" b="0" i="0" dirty="0">
                              <a:solidFill>
                                <a:schemeClr val="dk1"/>
                              </a:solidFill>
                              <a:latin typeface="Arial"/>
                              <a:cs typeface="Arial"/>
                              <a:sym typeface="Arial"/>
                            </a:rPr>
                            <a:t>9</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2</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4</m:t>
                                  </m:r>
                                </m:den>
                              </m:f>
                            </m:oMath>
                          </a14:m>
                          <a:endParaRPr lang="ar-AE" sz="2800" b="0" dirty="0">
                            <a:solidFill>
                              <a:schemeClr val="dk1"/>
                            </a:solidFill>
                            <a:latin typeface="Arial"/>
                            <a:ea typeface="Arial"/>
                            <a:cs typeface="Arial"/>
                            <a:sym typeface="Arial"/>
                          </a:endParaRPr>
                        </a:p>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r>
                            <a:rPr lang="ar-AE" sz="2800" b="0" u="none" strike="noStrike" cap="none" dirty="0">
                              <a:solidFill>
                                <a:schemeClr val="dk1"/>
                              </a:solidFill>
                            </a:rPr>
                            <a:t> </a:t>
                          </a:r>
                          <a:endParaRPr sz="2800" b="0" u="none" strike="noStrike" cap="none" dirty="0">
                            <a:solidFill>
                              <a:schemeClr val="dk1"/>
                            </a:solidFill>
                            <a:latin typeface="Calibri"/>
                            <a:ea typeface="Calibri"/>
                            <a:cs typeface="Calibri"/>
                            <a:sym typeface="Calibri"/>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ar-AE" sz="2800" b="0" u="none" strike="noStrike" cap="none" dirty="0">
                              <a:solidFill>
                                <a:schemeClr val="dk1"/>
                              </a:solidFill>
                            </a:rPr>
                            <a:t> </a:t>
                          </a:r>
                          <a:endParaRPr lang="ar-AE" sz="2800" dirty="0"/>
                        </a:p>
                        <a:p>
                          <a:pPr marL="0" marR="0" lvl="0" indent="0" algn="ctr" rtl="0">
                            <a:spcBef>
                              <a:spcPts val="0"/>
                            </a:spcBef>
                            <a:spcAft>
                              <a:spcPts val="0"/>
                            </a:spcAft>
                            <a:buNone/>
                          </a:pPr>
                          <a:endParaRPr lang="ar-AE" sz="2800" dirty="0"/>
                        </a:p>
                        <a:p>
                          <a:pPr marL="0" marR="0" lvl="0" indent="0" algn="ctr" defTabSz="914400" rtl="0" eaLnBrk="1" fontAlgn="auto" latinLnBrk="0" hangingPunct="1">
                            <a:lnSpc>
                              <a:spcPct val="115000"/>
                            </a:lnSpc>
                            <a:spcBef>
                              <a:spcPts val="0"/>
                            </a:spcBef>
                            <a:spcAft>
                              <a:spcPts val="0"/>
                            </a:spcAft>
                            <a:buClr>
                              <a:srgbClr val="000000"/>
                            </a:buClr>
                            <a:buSzPts val="1100"/>
                            <a:buFont typeface="Arial"/>
                            <a:buNone/>
                            <a:tabLst/>
                            <a:defRPr/>
                          </a:pPr>
                          <a:r>
                            <a:rPr lang="en-US" sz="2800" b="0" i="0" dirty="0">
                              <a:solidFill>
                                <a:schemeClr val="dk1"/>
                              </a:solidFill>
                              <a:latin typeface="Arial"/>
                              <a:cs typeface="Arial"/>
                              <a:sym typeface="Arial"/>
                            </a:rPr>
                            <a:t>6</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en-US" sz="2800" b="0" i="1" smtClean="0">
                                      <a:solidFill>
                                        <a:schemeClr val="dk1"/>
                                      </a:solidFill>
                                      <a:latin typeface="Cambria Math" panose="02040503050406030204" pitchFamily="18" charset="0"/>
                                      <a:cs typeface="Arial"/>
                                      <a:sym typeface="Arial"/>
                                    </a:rPr>
                                    <m:t>5</m:t>
                                  </m:r>
                                </m:num>
                                <m:den>
                                  <m:r>
                                    <a:rPr lang="en-US" sz="2800" b="0" i="1" smtClean="0">
                                      <a:solidFill>
                                        <a:schemeClr val="dk1"/>
                                      </a:solidFill>
                                      <a:latin typeface="Cambria Math" panose="02040503050406030204" pitchFamily="18" charset="0"/>
                                      <a:cs typeface="Arial"/>
                                      <a:sym typeface="Arial"/>
                                    </a:rPr>
                                    <m:t>6</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oMath>
                          </a14:m>
                          <a:r>
                            <a:rPr lang="ar-AE" sz="2800" b="0" dirty="0">
                              <a:solidFill>
                                <a:schemeClr val="dk1"/>
                              </a:solidFill>
                              <a:latin typeface="Arial"/>
                              <a:ea typeface="Arial"/>
                              <a:cs typeface="Arial"/>
                              <a:sym typeface="Arial"/>
                            </a:rPr>
                            <a:t>  </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6</m:t>
                                  </m:r>
                                </m:den>
                              </m:f>
                            </m:oMath>
                          </a14:m>
                          <a:endParaRPr lang="ar-AE" sz="2800" b="0" dirty="0">
                            <a:solidFill>
                              <a:schemeClr val="dk1"/>
                            </a:solidFill>
                            <a:latin typeface="Arial"/>
                            <a:ea typeface="Arial"/>
                            <a:cs typeface="Arial"/>
                            <a:sym typeface="Arial"/>
                          </a:endParaRPr>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endParaRPr lang="en-US" sz="2800" b="0" u="none" strike="noStrike" cap="none" dirty="0">
                            <a:solidFill>
                              <a:schemeClr val="dk1"/>
                            </a:solidFill>
                          </a:endParaRPr>
                        </a:p>
                        <a:p>
                          <a:pPr marL="0" marR="0" lvl="0" indent="0" algn="ctr" rtl="0">
                            <a:spcBef>
                              <a:spcPts val="0"/>
                            </a:spcBef>
                            <a:spcAft>
                              <a:spcPts val="0"/>
                            </a:spcAft>
                            <a:buNone/>
                          </a:pPr>
                          <a:r>
                            <a:rPr lang="en-US" sz="2800" b="0" u="none" strike="noStrike" cap="none" dirty="0">
                              <a:solidFill>
                                <a:schemeClr val="dk1"/>
                              </a:solidFill>
                            </a:rPr>
                            <a:t> </a:t>
                          </a:r>
                          <a:br>
                            <a:rPr lang="en-US" sz="2800" b="1" u="none" strike="noStrike" cap="none" dirty="0">
                              <a:solidFill>
                                <a:schemeClr val="lt1"/>
                              </a:solidFill>
                            </a:rPr>
                          </a:br>
                          <a:r>
                            <a:rPr lang="en-US" sz="2800" b="0" i="0" u="none" strike="noStrike" cap="none" dirty="0">
                              <a:solidFill>
                                <a:schemeClr val="dk1"/>
                              </a:solidFill>
                              <a:latin typeface="Arial"/>
                              <a:cs typeface="Arial"/>
                              <a:sym typeface="Arial"/>
                            </a:rPr>
                            <a:t>3</a:t>
                          </a:r>
                          <a14:m>
                            <m:oMath xmlns:m="http://schemas.openxmlformats.org/officeDocument/2006/math">
                              <m:f>
                                <m:fPr>
                                  <m:ctrlPr>
                                    <a:rPr lang="ar-AE" sz="2800" b="0" i="1" smtClean="0">
                                      <a:solidFill>
                                        <a:schemeClr val="dk1"/>
                                      </a:solidFill>
                                      <a:latin typeface="Cambria Math" panose="02040503050406030204" pitchFamily="18" charset="0"/>
                                      <a:cs typeface="Arial"/>
                                      <a:sym typeface="Arial"/>
                                    </a:rPr>
                                  </m:ctrlPr>
                                </m:fPr>
                                <m:num>
                                  <m:r>
                                    <a:rPr lang="en-US" sz="2800" b="0" i="1" smtClean="0">
                                      <a:solidFill>
                                        <a:schemeClr val="dk1"/>
                                      </a:solidFill>
                                      <a:latin typeface="Cambria Math" panose="02040503050406030204" pitchFamily="18" charset="0"/>
                                      <a:cs typeface="Arial"/>
                                      <a:sym typeface="Arial"/>
                                    </a:rPr>
                                    <m:t>4</m:t>
                                  </m:r>
                                </m:num>
                                <m:den>
                                  <m:r>
                                    <a:rPr lang="en-US" sz="2800" b="0" i="1" smtClean="0">
                                      <a:solidFill>
                                        <a:schemeClr val="dk1"/>
                                      </a:solidFill>
                                      <a:latin typeface="Cambria Math" panose="02040503050406030204" pitchFamily="18" charset="0"/>
                                      <a:cs typeface="Arial"/>
                                      <a:sym typeface="Arial"/>
                                    </a:rPr>
                                    <m:t>5</m:t>
                                  </m:r>
                                </m:den>
                              </m:f>
                              <m:r>
                                <a:rPr lang="ar-AE" sz="2800" b="0" i="1" smtClean="0">
                                  <a:solidFill>
                                    <a:schemeClr val="dk1"/>
                                  </a:solidFill>
                                  <a:latin typeface="Cambria Math" panose="02040503050406030204" pitchFamily="18" charset="0"/>
                                  <a:ea typeface="Cambria Math" panose="02040503050406030204" pitchFamily="18" charset="0"/>
                                  <a:cs typeface="Arial"/>
                                  <a:sym typeface="Arial"/>
                                </a:rPr>
                                <m:t>÷</m:t>
                              </m:r>
                              <m:f>
                                <m:fPr>
                                  <m:ctrlPr>
                                    <a:rPr lang="ar-AE" sz="2800" b="0" i="1" smtClean="0">
                                      <a:solidFill>
                                        <a:schemeClr val="dk1"/>
                                      </a:solidFill>
                                      <a:latin typeface="Cambria Math" panose="02040503050406030204" pitchFamily="18" charset="0"/>
                                      <a:cs typeface="Arial"/>
                                      <a:sym typeface="Arial"/>
                                    </a:rPr>
                                  </m:ctrlPr>
                                </m:fPr>
                                <m:num>
                                  <m:r>
                                    <a:rPr lang="ar-AE" sz="2800" b="0" i="1" smtClean="0">
                                      <a:solidFill>
                                        <a:schemeClr val="dk1"/>
                                      </a:solidFill>
                                      <a:latin typeface="Cambria Math" panose="02040503050406030204" pitchFamily="18" charset="0"/>
                                      <a:cs typeface="Arial"/>
                                      <a:sym typeface="Arial"/>
                                    </a:rPr>
                                    <m:t>1</m:t>
                                  </m:r>
                                </m:num>
                                <m:den>
                                  <m:r>
                                    <a:rPr lang="en-US" sz="2800" b="0" i="1" smtClean="0">
                                      <a:solidFill>
                                        <a:schemeClr val="dk1"/>
                                      </a:solidFill>
                                      <a:latin typeface="Cambria Math" panose="02040503050406030204" pitchFamily="18" charset="0"/>
                                      <a:cs typeface="Arial"/>
                                      <a:sym typeface="Arial"/>
                                    </a:rPr>
                                    <m:t>5</m:t>
                                  </m:r>
                                </m:den>
                              </m:f>
                            </m:oMath>
                          </a14:m>
                          <a:endParaRPr sz="2800" dirty="0"/>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bl>
              </a:graphicData>
            </a:graphic>
          </p:graphicFrame>
        </mc:Choice>
        <mc:Fallback>
          <p:graphicFrame>
            <p:nvGraphicFramePr>
              <p:cNvPr id="91" name="Google Shape;91;p1"/>
              <p:cNvGraphicFramePr/>
              <p:nvPr>
                <p:extLst>
                  <p:ext uri="{D42A27DB-BD31-4B8C-83A1-F6EECF244321}">
                    <p14:modId xmlns:p14="http://schemas.microsoft.com/office/powerpoint/2010/main" val="2277982005"/>
                  </p:ext>
                </p:extLst>
              </p:nvPr>
            </p:nvGraphicFramePr>
            <p:xfrm>
              <a:off x="245929" y="1410773"/>
              <a:ext cx="6306225" cy="7200203"/>
            </p:xfrm>
            <a:graphic>
              <a:graphicData uri="http://schemas.openxmlformats.org/drawingml/2006/table">
                <a:tbl>
                  <a:tblPr firstRow="1" firstCol="1" bandRow="1">
                    <a:noFill/>
                    <a:tableStyleId>{FCD3D2F9-CDF4-4A34-A437-99E2322B3728}</a:tableStyleId>
                  </a:tblPr>
                  <a:tblGrid>
                    <a:gridCol w="2102075">
                      <a:extLst>
                        <a:ext uri="{9D8B030D-6E8A-4147-A177-3AD203B41FA5}">
                          <a16:colId xmlns:a16="http://schemas.microsoft.com/office/drawing/2014/main" val="20000"/>
                        </a:ext>
                      </a:extLst>
                    </a:gridCol>
                    <a:gridCol w="2102075">
                      <a:extLst>
                        <a:ext uri="{9D8B030D-6E8A-4147-A177-3AD203B41FA5}">
                          <a16:colId xmlns:a16="http://schemas.microsoft.com/office/drawing/2014/main" val="20001"/>
                        </a:ext>
                      </a:extLst>
                    </a:gridCol>
                    <a:gridCol w="2102075">
                      <a:extLst>
                        <a:ext uri="{9D8B030D-6E8A-4147-A177-3AD203B41FA5}">
                          <a16:colId xmlns:a16="http://schemas.microsoft.com/office/drawing/2014/main" val="20002"/>
                        </a:ext>
                      </a:extLst>
                    </a:gridCol>
                  </a:tblGrid>
                  <a:tr h="2399729">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602" t="-4762" r="-200602" b="-209524"/>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101212" t="-4762" r="-101818" b="-209524"/>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200000" t="-4762" r="-1205" b="-209524"/>
                          </a:stretch>
                        </a:blipFill>
                      </a:tcPr>
                    </a:tc>
                    <a:extLst>
                      <a:ext uri="{0D108BD9-81ED-4DB2-BD59-A6C34878D82A}">
                        <a16:rowId xmlns:a16="http://schemas.microsoft.com/office/drawing/2014/main" val="10000"/>
                      </a:ext>
                    </a:extLst>
                  </a:tr>
                  <a:tr h="2400745">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602" t="-104211" r="-200602" b="-108421"/>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101212" t="-104211" r="-101818" b="-108421"/>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lgn="ctr">
                          <a:solidFill>
                            <a:schemeClr val="dk1"/>
                          </a:solidFill>
                          <a:prstDash val="solid"/>
                          <a:round/>
                          <a:headEnd type="none" w="sm" len="sm"/>
                          <a:tailEnd type="none" w="sm" len="sm"/>
                        </a:lnB>
                        <a:blipFill>
                          <a:blip r:embed="rId3"/>
                          <a:stretch>
                            <a:fillRect l="-200000" t="-104211" r="-1205" b="-108421"/>
                          </a:stretch>
                        </a:blipFill>
                      </a:tcPr>
                    </a:tc>
                    <a:extLst>
                      <a:ext uri="{0D108BD9-81ED-4DB2-BD59-A6C34878D82A}">
                        <a16:rowId xmlns:a16="http://schemas.microsoft.com/office/drawing/2014/main" val="10001"/>
                      </a:ext>
                    </a:extLst>
                  </a:tr>
                  <a:tr h="2399729">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602" t="-205291" r="-200602" b="-8995"/>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101212" t="-205291" r="-101818" b="-8995"/>
                          </a:stretch>
                        </a:blipFill>
                      </a:tcPr>
                    </a:tc>
                    <a:tc>
                      <a:txBody>
                        <a:bodyPr/>
                        <a:lstStyle/>
                        <a:p>
                          <a:endParaRPr lang="en-US"/>
                        </a:p>
                      </a:txBody>
                      <a:tcPr marL="65425" marR="65425" marT="0" marB="0">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lgn="ctr">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blipFill>
                          <a:blip r:embed="rId3"/>
                          <a:stretch>
                            <a:fillRect l="-200000" t="-205291" r="-1205" b="-8995"/>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264</Words>
  <Application>Microsoft Macintosh PowerPoint</Application>
  <PresentationFormat>On-screen Show (4:3)</PresentationFormat>
  <Paragraphs>72</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Cambria Math</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Jennifer M Suh</cp:lastModifiedBy>
  <cp:revision>1</cp:revision>
  <dcterms:created xsi:type="dcterms:W3CDTF">2020-12-31T15:11:03Z</dcterms:created>
  <dcterms:modified xsi:type="dcterms:W3CDTF">2021-07-05T01:34:10Z</dcterms:modified>
</cp:coreProperties>
</file>