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30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Estimate and Divide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8" y="415077"/>
            <a:ext cx="8873065" cy="507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Make a division problem. Estimate the quotient. Find the quotient. Tell if you made a good estimate.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AE7B434-0681-4242-B057-12DC3AC05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659106"/>
              </p:ext>
            </p:extLst>
          </p:nvPr>
        </p:nvGraphicFramePr>
        <p:xfrm>
          <a:off x="230751" y="922402"/>
          <a:ext cx="8575047" cy="55848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3455">
                  <a:extLst>
                    <a:ext uri="{9D8B030D-6E8A-4147-A177-3AD203B41FA5}">
                      <a16:colId xmlns:a16="http://schemas.microsoft.com/office/drawing/2014/main" val="3230735643"/>
                    </a:ext>
                  </a:extLst>
                </a:gridCol>
                <a:gridCol w="988483">
                  <a:extLst>
                    <a:ext uri="{9D8B030D-6E8A-4147-A177-3AD203B41FA5}">
                      <a16:colId xmlns:a16="http://schemas.microsoft.com/office/drawing/2014/main" val="1525905223"/>
                    </a:ext>
                  </a:extLst>
                </a:gridCol>
                <a:gridCol w="3831678">
                  <a:extLst>
                    <a:ext uri="{9D8B030D-6E8A-4147-A177-3AD203B41FA5}">
                      <a16:colId xmlns:a16="http://schemas.microsoft.com/office/drawing/2014/main" val="3876190679"/>
                    </a:ext>
                  </a:extLst>
                </a:gridCol>
                <a:gridCol w="1611431">
                  <a:extLst>
                    <a:ext uri="{9D8B030D-6E8A-4147-A177-3AD203B41FA5}">
                      <a16:colId xmlns:a16="http://schemas.microsoft.com/office/drawing/2014/main" val="1673292453"/>
                    </a:ext>
                  </a:extLst>
                </a:gridCol>
              </a:tblGrid>
              <a:tr h="1755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Division Problem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Estimate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Actual Quotient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Was It a Good Estimate?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214105"/>
                  </a:ext>
                </a:extLst>
              </a:tr>
              <a:tr h="13523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237488"/>
                  </a:ext>
                </a:extLst>
              </a:tr>
              <a:tr h="13523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196213"/>
                  </a:ext>
                </a:extLst>
              </a:tr>
              <a:tr h="13523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4266096"/>
                  </a:ext>
                </a:extLst>
              </a:tr>
              <a:tr h="13523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423" marR="564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801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78</Words>
  <Application>Microsoft Office PowerPoint</Application>
  <PresentationFormat>Letter Paper (8.5x11 in)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dcterms:created xsi:type="dcterms:W3CDTF">2020-12-31T15:11:03Z</dcterms:created>
  <dcterms:modified xsi:type="dcterms:W3CDTF">2021-04-02T00:47:53Z</dcterms:modified>
</cp:coreProperties>
</file>