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EA36BE-7E09-45BD-9F70-3B28DCD402BE}" v="1" dt="2021-05-20T19:29:35.5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106" d="100"/>
          <a:sy n="106" d="100"/>
        </p:scale>
        <p:origin x="24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" userId="829506b3-188b-40ef-b775-a5ec767efb4e" providerId="ADAL" clId="{FBEA36BE-7E09-45BD-9F70-3B28DCD402BE}"/>
    <pc:docChg chg="modSld">
      <pc:chgData name="Tori Mirsadjadi" userId="829506b3-188b-40ef-b775-a5ec767efb4e" providerId="ADAL" clId="{FBEA36BE-7E09-45BD-9F70-3B28DCD402BE}" dt="2021-05-20T19:29:47.262" v="2" actId="2711"/>
      <pc:docMkLst>
        <pc:docMk/>
      </pc:docMkLst>
      <pc:sldChg chg="modSp mod">
        <pc:chgData name="Tori Mirsadjadi" userId="829506b3-188b-40ef-b775-a5ec767efb4e" providerId="ADAL" clId="{FBEA36BE-7E09-45BD-9F70-3B28DCD402BE}" dt="2021-05-20T19:29:47.262" v="2" actId="2711"/>
        <pc:sldMkLst>
          <pc:docMk/>
          <pc:sldMk cId="3697249080" sldId="256"/>
        </pc:sldMkLst>
        <pc:graphicFrameChg chg="mod modGraphic">
          <ac:chgData name="Tori Mirsadjadi" userId="829506b3-188b-40ef-b775-a5ec767efb4e" providerId="ADAL" clId="{FBEA36BE-7E09-45BD-9F70-3B28DCD402BE}" dt="2021-05-20T19:29:47.262" v="2" actId="2711"/>
          <ac:graphicFrameMkLst>
            <pc:docMk/>
            <pc:sldMk cId="3697249080" sldId="256"/>
            <ac:graphicFrameMk id="2" creationId="{97C5021C-F6AA-CF42-A4FB-BA7CF7D87CB5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8" y="415077"/>
            <a:ext cx="8873065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Use digit cards to make a divisor and record it in the “are in” column. Determine how many of a given amount are in the divisor and tell how you know.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How Many Are In?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7C5021C-F6AA-CF42-A4FB-BA7CF7D87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261410"/>
              </p:ext>
            </p:extLst>
          </p:nvPr>
        </p:nvGraphicFramePr>
        <p:xfrm>
          <a:off x="221312" y="873857"/>
          <a:ext cx="8503065" cy="5569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7428">
                  <a:extLst>
                    <a:ext uri="{9D8B030D-6E8A-4147-A177-3AD203B41FA5}">
                      <a16:colId xmlns:a16="http://schemas.microsoft.com/office/drawing/2014/main" val="1851098243"/>
                    </a:ext>
                  </a:extLst>
                </a:gridCol>
                <a:gridCol w="949869">
                  <a:extLst>
                    <a:ext uri="{9D8B030D-6E8A-4147-A177-3AD203B41FA5}">
                      <a16:colId xmlns:a16="http://schemas.microsoft.com/office/drawing/2014/main" val="3733520866"/>
                    </a:ext>
                  </a:extLst>
                </a:gridCol>
                <a:gridCol w="2331053">
                  <a:extLst>
                    <a:ext uri="{9D8B030D-6E8A-4147-A177-3AD203B41FA5}">
                      <a16:colId xmlns:a16="http://schemas.microsoft.com/office/drawing/2014/main" val="468739463"/>
                    </a:ext>
                  </a:extLst>
                </a:gridCol>
                <a:gridCol w="173258">
                  <a:extLst>
                    <a:ext uri="{9D8B030D-6E8A-4147-A177-3AD203B41FA5}">
                      <a16:colId xmlns:a16="http://schemas.microsoft.com/office/drawing/2014/main" val="1450982163"/>
                    </a:ext>
                  </a:extLst>
                </a:gridCol>
                <a:gridCol w="1036498">
                  <a:extLst>
                    <a:ext uri="{9D8B030D-6E8A-4147-A177-3AD203B41FA5}">
                      <a16:colId xmlns:a16="http://schemas.microsoft.com/office/drawing/2014/main" val="285816481"/>
                    </a:ext>
                  </a:extLst>
                </a:gridCol>
                <a:gridCol w="949869">
                  <a:extLst>
                    <a:ext uri="{9D8B030D-6E8A-4147-A177-3AD203B41FA5}">
                      <a16:colId xmlns:a16="http://schemas.microsoft.com/office/drawing/2014/main" val="2500513079"/>
                    </a:ext>
                  </a:extLst>
                </a:gridCol>
                <a:gridCol w="2115090">
                  <a:extLst>
                    <a:ext uri="{9D8B030D-6E8A-4147-A177-3AD203B41FA5}">
                      <a16:colId xmlns:a16="http://schemas.microsoft.com/office/drawing/2014/main" val="414637714"/>
                    </a:ext>
                  </a:extLst>
                </a:gridCol>
              </a:tblGrid>
              <a:tr h="2062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How Many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Are In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How Do You Know?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How Many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Are In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</a:rPr>
                        <a:t>How Do You Know?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301579"/>
                  </a:ext>
                </a:extLst>
              </a:tr>
              <a:tr h="2062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/>
                        </a:rPr>
                        <a:t>50s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halkboard" panose="03050602040202020205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/>
                        </a:rPr>
                        <a:t>362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halkboard" panose="03050602040202020205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/>
                        </a:rPr>
                        <a:t>7 because 7 </a:t>
                      </a:r>
                      <a:r>
                        <a:rPr lang="en-US" sz="1100" b="0" i="0" u="none" strike="noStrike" kern="1200" baseline="0" dirty="0">
                          <a:solidFill>
                            <a:schemeClr val="dk1"/>
                          </a:solidFill>
                          <a:latin typeface="Chalkboard" panose="03050602040202020205"/>
                          <a:ea typeface="+mn-ea"/>
                          <a:cs typeface="+mn-cs"/>
                        </a:rPr>
                        <a:t>×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/>
                        </a:rPr>
                        <a:t> 50 = 350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halkboard" panose="03050602040202020205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569108"/>
                  </a:ext>
                </a:extLst>
              </a:tr>
              <a:tr h="10313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9277576"/>
                  </a:ext>
                </a:extLst>
              </a:tr>
              <a:tr h="10313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337709"/>
                  </a:ext>
                </a:extLst>
              </a:tr>
              <a:tr h="10313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180610"/>
                  </a:ext>
                </a:extLst>
              </a:tr>
              <a:tr h="10313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278157"/>
                  </a:ext>
                </a:extLst>
              </a:tr>
              <a:tr h="10313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939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124</Words>
  <Application>Microsoft Office PowerPoint</Application>
  <PresentationFormat>Letter Paper (8.5x11 in)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7</cp:revision>
  <dcterms:created xsi:type="dcterms:W3CDTF">2020-12-31T15:11:03Z</dcterms:created>
  <dcterms:modified xsi:type="dcterms:W3CDTF">2021-05-20T19:29:53Z</dcterms:modified>
</cp:coreProperties>
</file>