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BB53E8-C71B-4CA8-B8CC-C513C1FB246F}">
  <a:tblStyle styleId="{3BBB53E8-C71B-4CA8-B8CC-C513C1FB246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93" d="100"/>
          <a:sy n="93" d="100"/>
        </p:scale>
        <p:origin x="34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3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{3BBB53E8-C71B-4CA8-B8CC-C513C1FB246F}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58.94 – 12.3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 – 10 = 40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– 2 = 6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0.9 – 0.3 = 0.6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 – 0 = 0.04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 + 6 + 0.6 + 0.04 = 46.64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8.94 – 3.727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– 3 = 5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0.9 – 0.7 = 0.2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 – 0.02 = 0.02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– 0.007 = -0.007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 + 0.2 + 0.02 - 0.007 = 5.213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5.87 – 3.04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 – 3 = 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0.8 – 0 = 0.8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0.07 – 0.04 = 0.03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+ 0.8 + 0.03 = 2.83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39.17 – 4.5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– 0 = 30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– 4 = 5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0.1</a:t>
                      </a: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– 0.5 = -0.4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0.07 – 0 = 0.07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+ 5 – 0.4 + 0.07 = 34.67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89.41 – 7.16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 – 0 = 80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– 7 = 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 – 0.1 = 0.3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0.01 – 0.06 = -0.05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 + 2 + 0.3 – 0.05 = 82.25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{3BBB53E8-C71B-4CA8-B8CC-C513C1FB246F}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2.94 – 1.8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– 1 = 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0.9 – 0.8 = 0.1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0.04 –0 = 0.04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+ 0.1 + 0.04 = 1.14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58.7 – 31.3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 – 30 = 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 – 1 = 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0.7 – 0.3 = 0.4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 + 7 + 0.4 = 27.4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6.2 – 4.15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– 4 = 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 – 0.1 = 0.1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– 0.05 = -0.05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+ 0.1 - 0.05 = 2.05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6.57 – 4.7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– 4 = 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 – 0.7 = -0.2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0.07 – 0 = 0.07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2 - 0.2 + 0.07 = 1.87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5.27 – 1.34 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 – 1 = 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 – 0.3 = -0.1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0.07 – 0.04 = -0.03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– 0.2 + 0.03 = 3.83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5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{3BBB53E8-C71B-4CA8-B8CC-C513C1FB246F}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7.79 – 1.34</a:t>
                      </a:r>
                      <a:r>
                        <a:rPr lang="en-US" sz="4000" u="none" strike="noStrike" cap="none"/>
                        <a:t> </a:t>
                      </a:r>
                      <a:endParaRPr sz="4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 – 1 = 6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0.7 – 0.3 = 0.4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0.09 – 0.04 = 0.05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+ 0.4 + 0.05 = 6.45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endParaRPr sz="4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2.49 – 1.38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– 1 = 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 – 0.3 = 0.1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0.09 – 0.08 = 0.01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+ 0.1 + 0.01 = 1.11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endParaRPr sz="4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6.25 – 4.24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– 4 = 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 – 0.2 = 0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0.05 – 0.04 = 0.01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+ 0 + 0.01 = 2.01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3.75 – 2.2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– 2 = 1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0.7 – 0.2 = 0.5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0.05 – 0 = 0.05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+ 0.5 + 0.05 = 1.55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4000"/>
                        <a:buFont typeface="Calibri"/>
                        <a:buNone/>
                      </a:pPr>
                      <a:r>
                        <a:rPr lang="en-US" sz="40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3.48 – 0.867</a:t>
                      </a:r>
                      <a:endParaRPr sz="105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3-1=3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 – 0.8 = -0.4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0.08 - 0.06 = 0.02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 – 0.007 = 0.007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3 - 0.4 + 0.02 – 0.007 = 2.613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Macintosh PowerPoint</Application>
  <PresentationFormat>On-screen Show (4:3)</PresentationFormat>
  <Paragraphs>105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Sherri Martinie</cp:lastModifiedBy>
  <cp:revision>1</cp:revision>
  <dcterms:modified xsi:type="dcterms:W3CDTF">2021-12-01T14:03:37Z</dcterms:modified>
</cp:coreProperties>
</file>