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3"/>
  </p:notesMasterIdLst>
  <p:sldIdLst>
    <p:sldId id="256" r:id="rId2"/>
  </p:sldIdLst>
  <p:sldSz cx="6858000" cy="9144000" type="letter"/>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6067"/>
    <p:restoredTop sz="91726"/>
  </p:normalViewPr>
  <p:slideViewPr>
    <p:cSldViewPr snapToGrid="0" snapToObjects="1">
      <p:cViewPr>
        <p:scale>
          <a:sx n="150" d="100"/>
          <a:sy n="150" d="100"/>
        </p:scale>
        <p:origin x="1506" y="5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B2CAC0D-8B84-4949-B128-D5C5F98A1A21}" type="datetimeFigureOut">
              <a:rPr lang="en-US" smtClean="0"/>
              <a:t>4/1/2021</a:t>
            </a:fld>
            <a:endParaRPr lang="en-US" dirty="0"/>
          </a:p>
        </p:txBody>
      </p:sp>
      <p:sp>
        <p:nvSpPr>
          <p:cNvPr id="4" name="Slide Image Placeholder 3"/>
          <p:cNvSpPr>
            <a:spLocks noGrp="1" noRot="1" noChangeAspect="1"/>
          </p:cNvSpPr>
          <p:nvPr>
            <p:ph type="sldImg" idx="2"/>
          </p:nvPr>
        </p:nvSpPr>
        <p:spPr>
          <a:xfrm>
            <a:off x="2271713" y="1143000"/>
            <a:ext cx="2314575"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36F9810-8AA7-B745-B092-2C858C246F9D}" type="slidenum">
              <a:rPr lang="en-US" smtClean="0"/>
              <a:t>‹#›</a:t>
            </a:fld>
            <a:endParaRPr lang="en-US" dirty="0"/>
          </a:p>
        </p:txBody>
      </p:sp>
    </p:spTree>
    <p:extLst>
      <p:ext uri="{BB962C8B-B14F-4D97-AF65-F5344CB8AC3E}">
        <p14:creationId xmlns:p14="http://schemas.microsoft.com/office/powerpoint/2010/main" val="82293235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36F9810-8AA7-B745-B092-2C858C246F9D}" type="slidenum">
              <a:rPr lang="en-US" smtClean="0"/>
              <a:t>1</a:t>
            </a:fld>
            <a:endParaRPr lang="en-US" dirty="0"/>
          </a:p>
        </p:txBody>
      </p:sp>
    </p:spTree>
    <p:extLst>
      <p:ext uri="{BB962C8B-B14F-4D97-AF65-F5344CB8AC3E}">
        <p14:creationId xmlns:p14="http://schemas.microsoft.com/office/powerpoint/2010/main" val="186167145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496484"/>
            <a:ext cx="5829300" cy="3183467"/>
          </a:xfrm>
        </p:spPr>
        <p:txBody>
          <a:bodyPr anchor="b"/>
          <a:lstStyle>
            <a:lvl1pPr algn="ctr">
              <a:defRPr sz="4500"/>
            </a:lvl1pPr>
          </a:lstStyle>
          <a:p>
            <a:r>
              <a:rPr lang="en-US"/>
              <a:t>Click to edit Master title style</a:t>
            </a:r>
            <a:endParaRPr lang="en-US" dirty="0"/>
          </a:p>
        </p:txBody>
      </p:sp>
      <p:sp>
        <p:nvSpPr>
          <p:cNvPr id="3" name="Subtitle 2"/>
          <p:cNvSpPr>
            <a:spLocks noGrp="1"/>
          </p:cNvSpPr>
          <p:nvPr>
            <p:ph type="subTitle" idx="1"/>
          </p:nvPr>
        </p:nvSpPr>
        <p:spPr>
          <a:xfrm>
            <a:off x="857250" y="4802717"/>
            <a:ext cx="5143500" cy="2207683"/>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D39D718-4E4B-1947-92E0-BBED57B9EE73}" type="datetimeFigureOut">
              <a:rPr lang="en-US" smtClean="0"/>
              <a:t>4/1/2021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8C5C39F-DAB2-A34A-A96C-2F347ED29C22}" type="slidenum">
              <a:rPr lang="en-US" smtClean="0"/>
              <a:t>‹#›</a:t>
            </a:fld>
            <a:endParaRPr lang="en-US" dirty="0"/>
          </a:p>
        </p:txBody>
      </p:sp>
    </p:spTree>
    <p:extLst>
      <p:ext uri="{BB962C8B-B14F-4D97-AF65-F5344CB8AC3E}">
        <p14:creationId xmlns:p14="http://schemas.microsoft.com/office/powerpoint/2010/main" val="35481533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D39D718-4E4B-1947-92E0-BBED57B9EE73}" type="datetimeFigureOut">
              <a:rPr lang="en-US" smtClean="0"/>
              <a:t>4/1/2021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8C5C39F-DAB2-A34A-A96C-2F347ED29C22}" type="slidenum">
              <a:rPr lang="en-US" smtClean="0"/>
              <a:t>‹#›</a:t>
            </a:fld>
            <a:endParaRPr lang="en-US" dirty="0"/>
          </a:p>
        </p:txBody>
      </p:sp>
    </p:spTree>
    <p:extLst>
      <p:ext uri="{BB962C8B-B14F-4D97-AF65-F5344CB8AC3E}">
        <p14:creationId xmlns:p14="http://schemas.microsoft.com/office/powerpoint/2010/main" val="11274012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486834"/>
            <a:ext cx="1478756" cy="7749117"/>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471488" y="486834"/>
            <a:ext cx="4350544" cy="774911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D39D718-4E4B-1947-92E0-BBED57B9EE73}" type="datetimeFigureOut">
              <a:rPr lang="en-US" smtClean="0"/>
              <a:t>4/1/2021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8C5C39F-DAB2-A34A-A96C-2F347ED29C22}" type="slidenum">
              <a:rPr lang="en-US" smtClean="0"/>
              <a:t>‹#›</a:t>
            </a:fld>
            <a:endParaRPr lang="en-US" dirty="0"/>
          </a:p>
        </p:txBody>
      </p:sp>
    </p:spTree>
    <p:extLst>
      <p:ext uri="{BB962C8B-B14F-4D97-AF65-F5344CB8AC3E}">
        <p14:creationId xmlns:p14="http://schemas.microsoft.com/office/powerpoint/2010/main" val="161464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D39D718-4E4B-1947-92E0-BBED57B9EE73}" type="datetimeFigureOut">
              <a:rPr lang="en-US" smtClean="0"/>
              <a:t>4/1/2021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8C5C39F-DAB2-A34A-A96C-2F347ED29C22}" type="slidenum">
              <a:rPr lang="en-US" smtClean="0"/>
              <a:t>‹#›</a:t>
            </a:fld>
            <a:endParaRPr lang="en-US" dirty="0"/>
          </a:p>
        </p:txBody>
      </p:sp>
    </p:spTree>
    <p:extLst>
      <p:ext uri="{BB962C8B-B14F-4D97-AF65-F5344CB8AC3E}">
        <p14:creationId xmlns:p14="http://schemas.microsoft.com/office/powerpoint/2010/main" val="22350896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67916" y="2279653"/>
            <a:ext cx="5915025" cy="3803649"/>
          </a:xfrm>
        </p:spPr>
        <p:txBody>
          <a:bodyPr anchor="b"/>
          <a:lstStyle>
            <a:lvl1pPr>
              <a:defRPr sz="4500"/>
            </a:lvl1pPr>
          </a:lstStyle>
          <a:p>
            <a:r>
              <a:rPr lang="en-US"/>
              <a:t>Click to edit Master title style</a:t>
            </a:r>
            <a:endParaRPr lang="en-US" dirty="0"/>
          </a:p>
        </p:txBody>
      </p:sp>
      <p:sp>
        <p:nvSpPr>
          <p:cNvPr id="3" name="Text Placeholder 2"/>
          <p:cNvSpPr>
            <a:spLocks noGrp="1"/>
          </p:cNvSpPr>
          <p:nvPr>
            <p:ph type="body" idx="1"/>
          </p:nvPr>
        </p:nvSpPr>
        <p:spPr>
          <a:xfrm>
            <a:off x="467916" y="6119286"/>
            <a:ext cx="5915025" cy="2000249"/>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D39D718-4E4B-1947-92E0-BBED57B9EE73}" type="datetimeFigureOut">
              <a:rPr lang="en-US" smtClean="0"/>
              <a:t>4/1/2021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8C5C39F-DAB2-A34A-A96C-2F347ED29C22}" type="slidenum">
              <a:rPr lang="en-US" smtClean="0"/>
              <a:t>‹#›</a:t>
            </a:fld>
            <a:endParaRPr lang="en-US" dirty="0"/>
          </a:p>
        </p:txBody>
      </p:sp>
    </p:spTree>
    <p:extLst>
      <p:ext uri="{BB962C8B-B14F-4D97-AF65-F5344CB8AC3E}">
        <p14:creationId xmlns:p14="http://schemas.microsoft.com/office/powerpoint/2010/main" val="5901589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471488" y="2434167"/>
            <a:ext cx="2914650" cy="5801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471863" y="2434167"/>
            <a:ext cx="2914650" cy="5801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D39D718-4E4B-1947-92E0-BBED57B9EE73}" type="datetimeFigureOut">
              <a:rPr lang="en-US" smtClean="0"/>
              <a:t>4/1/2021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8C5C39F-DAB2-A34A-A96C-2F347ED29C22}" type="slidenum">
              <a:rPr lang="en-US" smtClean="0"/>
              <a:t>‹#›</a:t>
            </a:fld>
            <a:endParaRPr lang="en-US" dirty="0"/>
          </a:p>
        </p:txBody>
      </p:sp>
    </p:spTree>
    <p:extLst>
      <p:ext uri="{BB962C8B-B14F-4D97-AF65-F5344CB8AC3E}">
        <p14:creationId xmlns:p14="http://schemas.microsoft.com/office/powerpoint/2010/main" val="11674031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72381" y="486836"/>
            <a:ext cx="5915025" cy="1767417"/>
          </a:xfrm>
        </p:spPr>
        <p:txBody>
          <a:bodyPr/>
          <a:lstStyle/>
          <a:p>
            <a:r>
              <a:rPr lang="en-US"/>
              <a:t>Click to edit Master title style</a:t>
            </a:r>
            <a:endParaRPr lang="en-US" dirty="0"/>
          </a:p>
        </p:txBody>
      </p:sp>
      <p:sp>
        <p:nvSpPr>
          <p:cNvPr id="3" name="Text Placeholder 2"/>
          <p:cNvSpPr>
            <a:spLocks noGrp="1"/>
          </p:cNvSpPr>
          <p:nvPr>
            <p:ph type="body" idx="1"/>
          </p:nvPr>
        </p:nvSpPr>
        <p:spPr>
          <a:xfrm>
            <a:off x="472381" y="2241551"/>
            <a:ext cx="2901255" cy="1098549"/>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472381" y="3340100"/>
            <a:ext cx="2901255" cy="4912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471863" y="2241551"/>
            <a:ext cx="2915543" cy="1098549"/>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3471863" y="3340100"/>
            <a:ext cx="2915543" cy="4912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D39D718-4E4B-1947-92E0-BBED57B9EE73}" type="datetimeFigureOut">
              <a:rPr lang="en-US" smtClean="0"/>
              <a:t>4/1/2021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8C5C39F-DAB2-A34A-A96C-2F347ED29C22}" type="slidenum">
              <a:rPr lang="en-US" smtClean="0"/>
              <a:t>‹#›</a:t>
            </a:fld>
            <a:endParaRPr lang="en-US" dirty="0"/>
          </a:p>
        </p:txBody>
      </p:sp>
    </p:spTree>
    <p:extLst>
      <p:ext uri="{BB962C8B-B14F-4D97-AF65-F5344CB8AC3E}">
        <p14:creationId xmlns:p14="http://schemas.microsoft.com/office/powerpoint/2010/main" val="12926718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D39D718-4E4B-1947-92E0-BBED57B9EE73}" type="datetimeFigureOut">
              <a:rPr lang="en-US" smtClean="0"/>
              <a:t>4/1/2021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8C5C39F-DAB2-A34A-A96C-2F347ED29C22}" type="slidenum">
              <a:rPr lang="en-US" smtClean="0"/>
              <a:t>‹#›</a:t>
            </a:fld>
            <a:endParaRPr lang="en-US" dirty="0"/>
          </a:p>
        </p:txBody>
      </p:sp>
    </p:spTree>
    <p:extLst>
      <p:ext uri="{BB962C8B-B14F-4D97-AF65-F5344CB8AC3E}">
        <p14:creationId xmlns:p14="http://schemas.microsoft.com/office/powerpoint/2010/main" val="338946986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D39D718-4E4B-1947-92E0-BBED57B9EE73}" type="datetimeFigureOut">
              <a:rPr lang="en-US" smtClean="0"/>
              <a:t>4/1/2021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8C5C39F-DAB2-A34A-A96C-2F347ED29C22}" type="slidenum">
              <a:rPr lang="en-US" smtClean="0"/>
              <a:t>‹#›</a:t>
            </a:fld>
            <a:endParaRPr lang="en-US" dirty="0"/>
          </a:p>
        </p:txBody>
      </p:sp>
    </p:spTree>
    <p:extLst>
      <p:ext uri="{BB962C8B-B14F-4D97-AF65-F5344CB8AC3E}">
        <p14:creationId xmlns:p14="http://schemas.microsoft.com/office/powerpoint/2010/main" val="256696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4" cy="2133600"/>
          </a:xfrm>
        </p:spPr>
        <p:txBody>
          <a:bodyPr anchor="b"/>
          <a:lstStyle>
            <a:lvl1pPr>
              <a:defRPr sz="2400"/>
            </a:lvl1pPr>
          </a:lstStyle>
          <a:p>
            <a:r>
              <a:rPr lang="en-US"/>
              <a:t>Click to edit Master title style</a:t>
            </a:r>
            <a:endParaRPr lang="en-US" dirty="0"/>
          </a:p>
        </p:txBody>
      </p:sp>
      <p:sp>
        <p:nvSpPr>
          <p:cNvPr id="3" name="Content Placeholder 2"/>
          <p:cNvSpPr>
            <a:spLocks noGrp="1"/>
          </p:cNvSpPr>
          <p:nvPr>
            <p:ph idx="1"/>
          </p:nvPr>
        </p:nvSpPr>
        <p:spPr>
          <a:xfrm>
            <a:off x="2915543" y="1316569"/>
            <a:ext cx="3471863" cy="6498167"/>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72381" y="2743200"/>
            <a:ext cx="2211884" cy="508211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0D39D718-4E4B-1947-92E0-BBED57B9EE73}" type="datetimeFigureOut">
              <a:rPr lang="en-US" smtClean="0"/>
              <a:t>4/1/2021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8C5C39F-DAB2-A34A-A96C-2F347ED29C22}" type="slidenum">
              <a:rPr lang="en-US" smtClean="0"/>
              <a:t>‹#›</a:t>
            </a:fld>
            <a:endParaRPr lang="en-US" dirty="0"/>
          </a:p>
        </p:txBody>
      </p:sp>
    </p:spTree>
    <p:extLst>
      <p:ext uri="{BB962C8B-B14F-4D97-AF65-F5344CB8AC3E}">
        <p14:creationId xmlns:p14="http://schemas.microsoft.com/office/powerpoint/2010/main" val="381564517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4" cy="2133600"/>
          </a:xfrm>
        </p:spPr>
        <p:txBody>
          <a:bodyPr anchor="b"/>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2915543" y="1316569"/>
            <a:ext cx="3471863" cy="6498167"/>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dirty="0"/>
              <a:t>Click icon to add picture</a:t>
            </a:r>
          </a:p>
        </p:txBody>
      </p:sp>
      <p:sp>
        <p:nvSpPr>
          <p:cNvPr id="4" name="Text Placeholder 3"/>
          <p:cNvSpPr>
            <a:spLocks noGrp="1"/>
          </p:cNvSpPr>
          <p:nvPr>
            <p:ph type="body" sz="half" idx="2"/>
          </p:nvPr>
        </p:nvSpPr>
        <p:spPr>
          <a:xfrm>
            <a:off x="472381" y="2743200"/>
            <a:ext cx="2211884" cy="508211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0D39D718-4E4B-1947-92E0-BBED57B9EE73}" type="datetimeFigureOut">
              <a:rPr lang="en-US" smtClean="0"/>
              <a:t>4/1/2021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8C5C39F-DAB2-A34A-A96C-2F347ED29C22}" type="slidenum">
              <a:rPr lang="en-US" smtClean="0"/>
              <a:t>‹#›</a:t>
            </a:fld>
            <a:endParaRPr lang="en-US" dirty="0"/>
          </a:p>
        </p:txBody>
      </p:sp>
    </p:spTree>
    <p:extLst>
      <p:ext uri="{BB962C8B-B14F-4D97-AF65-F5344CB8AC3E}">
        <p14:creationId xmlns:p14="http://schemas.microsoft.com/office/powerpoint/2010/main" val="263098366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486836"/>
            <a:ext cx="5915025" cy="1767417"/>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471488" y="2434167"/>
            <a:ext cx="5915025" cy="580178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471488" y="8475136"/>
            <a:ext cx="1543050" cy="486833"/>
          </a:xfrm>
          <a:prstGeom prst="rect">
            <a:avLst/>
          </a:prstGeom>
        </p:spPr>
        <p:txBody>
          <a:bodyPr vert="horz" lIns="91440" tIns="45720" rIns="91440" bIns="45720" rtlCol="0" anchor="ctr"/>
          <a:lstStyle>
            <a:lvl1pPr algn="l">
              <a:defRPr sz="900">
                <a:solidFill>
                  <a:schemeClr val="tx1">
                    <a:tint val="75000"/>
                  </a:schemeClr>
                </a:solidFill>
              </a:defRPr>
            </a:lvl1pPr>
          </a:lstStyle>
          <a:p>
            <a:fld id="{0D39D718-4E4B-1947-92E0-BBED57B9EE73}" type="datetimeFigureOut">
              <a:rPr lang="en-US" smtClean="0"/>
              <a:t>4/1/2021</a:t>
            </a:fld>
            <a:endParaRPr lang="en-US" dirty="0"/>
          </a:p>
        </p:txBody>
      </p:sp>
      <p:sp>
        <p:nvSpPr>
          <p:cNvPr id="5" name="Footer Placeholder 4"/>
          <p:cNvSpPr>
            <a:spLocks noGrp="1"/>
          </p:cNvSpPr>
          <p:nvPr>
            <p:ph type="ftr" sz="quarter" idx="3"/>
          </p:nvPr>
        </p:nvSpPr>
        <p:spPr>
          <a:xfrm>
            <a:off x="2271713" y="8475136"/>
            <a:ext cx="2314575" cy="48683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4843463" y="8475136"/>
            <a:ext cx="1543050" cy="486833"/>
          </a:xfrm>
          <a:prstGeom prst="rect">
            <a:avLst/>
          </a:prstGeom>
        </p:spPr>
        <p:txBody>
          <a:bodyPr vert="horz" lIns="91440" tIns="45720" rIns="91440" bIns="45720" rtlCol="0" anchor="ctr"/>
          <a:lstStyle>
            <a:lvl1pPr algn="r">
              <a:defRPr sz="900">
                <a:solidFill>
                  <a:schemeClr val="tx1">
                    <a:tint val="75000"/>
                  </a:schemeClr>
                </a:solidFill>
              </a:defRPr>
            </a:lvl1pPr>
          </a:lstStyle>
          <a:p>
            <a:fld id="{68C5C39F-DAB2-A34A-A96C-2F347ED29C22}" type="slidenum">
              <a:rPr lang="en-US" smtClean="0"/>
              <a:t>‹#›</a:t>
            </a:fld>
            <a:endParaRPr lang="en-US" dirty="0"/>
          </a:p>
        </p:txBody>
      </p:sp>
    </p:spTree>
    <p:extLst>
      <p:ext uri="{BB962C8B-B14F-4D97-AF65-F5344CB8AC3E}">
        <p14:creationId xmlns:p14="http://schemas.microsoft.com/office/powerpoint/2010/main" val="136140022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3902F44D-E06F-4344-81D4-BD9176E17D49}"/>
              </a:ext>
            </a:extLst>
          </p:cNvPr>
          <p:cNvSpPr/>
          <p:nvPr/>
        </p:nvSpPr>
        <p:spPr>
          <a:xfrm>
            <a:off x="165887" y="44990"/>
            <a:ext cx="6546456" cy="566442"/>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solidFill>
                  <a:schemeClr val="tx1"/>
                </a:solidFill>
              </a:rPr>
              <a:t>Tic-Tac-Take</a:t>
            </a:r>
          </a:p>
        </p:txBody>
      </p:sp>
      <p:sp>
        <p:nvSpPr>
          <p:cNvPr id="5" name="Rectangle 4">
            <a:extLst>
              <a:ext uri="{FF2B5EF4-FFF2-40B4-BE49-F238E27FC236}">
                <a16:creationId xmlns:a16="http://schemas.microsoft.com/office/drawing/2014/main" id="{532CA1A5-E9FE-E246-86D5-F8CF245A9224}"/>
              </a:ext>
            </a:extLst>
          </p:cNvPr>
          <p:cNvSpPr/>
          <p:nvPr/>
        </p:nvSpPr>
        <p:spPr>
          <a:xfrm>
            <a:off x="165887" y="611432"/>
            <a:ext cx="6546456" cy="655306"/>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000" b="1" dirty="0">
                <a:solidFill>
                  <a:schemeClr val="tx1"/>
                </a:solidFill>
              </a:rPr>
              <a:t>Directions:</a:t>
            </a:r>
            <a:r>
              <a:rPr lang="en-US" sz="1000" dirty="0">
                <a:solidFill>
                  <a:schemeClr val="tx1"/>
                </a:solidFill>
              </a:rPr>
              <a:t> Players take turns selecting an expression on the game board. Both players solve the problem using Partial Quotients. If both players’ answers are the same, the player who selected the expression places their mark on that spot. If players disagree, they check the problem with a calculator. The player who is correct takes the spot. The first player to get three in a row wins. </a:t>
            </a:r>
          </a:p>
        </p:txBody>
      </p:sp>
      <p:graphicFrame>
        <p:nvGraphicFramePr>
          <p:cNvPr id="3" name="Table 2">
            <a:extLst>
              <a:ext uri="{FF2B5EF4-FFF2-40B4-BE49-F238E27FC236}">
                <a16:creationId xmlns:a16="http://schemas.microsoft.com/office/drawing/2014/main" id="{B3DFAD33-736F-7F4C-A89D-FB08EF9B206F}"/>
              </a:ext>
            </a:extLst>
          </p:cNvPr>
          <p:cNvGraphicFramePr>
            <a:graphicFrameLocks noGrp="1"/>
          </p:cNvGraphicFramePr>
          <p:nvPr>
            <p:extLst>
              <p:ext uri="{D42A27DB-BD31-4B8C-83A1-F6EECF244321}">
                <p14:modId xmlns:p14="http://schemas.microsoft.com/office/powerpoint/2010/main" val="1743804070"/>
              </p:ext>
            </p:extLst>
          </p:nvPr>
        </p:nvGraphicFramePr>
        <p:xfrm>
          <a:off x="245929" y="1410773"/>
          <a:ext cx="6306246" cy="6976354"/>
        </p:xfrm>
        <a:graphic>
          <a:graphicData uri="http://schemas.openxmlformats.org/drawingml/2006/table">
            <a:tbl>
              <a:tblPr firstRow="1" firstCol="1" bandRow="1">
                <a:tableStyleId>{5C22544A-7EE6-4342-B048-85BDC9FD1C3A}</a:tableStyleId>
              </a:tblPr>
              <a:tblGrid>
                <a:gridCol w="2102082">
                  <a:extLst>
                    <a:ext uri="{9D8B030D-6E8A-4147-A177-3AD203B41FA5}">
                      <a16:colId xmlns:a16="http://schemas.microsoft.com/office/drawing/2014/main" val="1678818791"/>
                    </a:ext>
                  </a:extLst>
                </a:gridCol>
                <a:gridCol w="2102082">
                  <a:extLst>
                    <a:ext uri="{9D8B030D-6E8A-4147-A177-3AD203B41FA5}">
                      <a16:colId xmlns:a16="http://schemas.microsoft.com/office/drawing/2014/main" val="1007576411"/>
                    </a:ext>
                  </a:extLst>
                </a:gridCol>
                <a:gridCol w="2102082">
                  <a:extLst>
                    <a:ext uri="{9D8B030D-6E8A-4147-A177-3AD203B41FA5}">
                      <a16:colId xmlns:a16="http://schemas.microsoft.com/office/drawing/2014/main" val="4176198318"/>
                    </a:ext>
                  </a:extLst>
                </a:gridCol>
              </a:tblGrid>
              <a:tr h="2306040">
                <a:tc>
                  <a:txBody>
                    <a:bodyPr/>
                    <a:lstStyle/>
                    <a:p>
                      <a:pPr marL="0" marR="0" algn="ctr">
                        <a:spcBef>
                          <a:spcPts val="0"/>
                        </a:spcBef>
                        <a:spcAft>
                          <a:spcPts val="0"/>
                        </a:spcAft>
                      </a:pPr>
                      <a:r>
                        <a:rPr lang="en-US" sz="3200" b="0" dirty="0">
                          <a:solidFill>
                            <a:schemeClr val="tx1"/>
                          </a:solidFill>
                          <a:effectLst/>
                        </a:rPr>
                        <a:t> </a:t>
                      </a:r>
                    </a:p>
                    <a:p>
                      <a:pPr marL="0" marR="0" algn="ctr">
                        <a:spcBef>
                          <a:spcPts val="0"/>
                        </a:spcBef>
                        <a:spcAft>
                          <a:spcPts val="0"/>
                        </a:spcAft>
                      </a:pPr>
                      <a:r>
                        <a:rPr lang="en-US" sz="3200" b="0" dirty="0">
                          <a:solidFill>
                            <a:schemeClr val="tx1"/>
                          </a:solidFill>
                          <a:effectLst/>
                        </a:rPr>
                        <a:t> </a:t>
                      </a:r>
                    </a:p>
                    <a:p>
                      <a:pPr marL="0" marR="0" algn="ctr">
                        <a:spcBef>
                          <a:spcPts val="0"/>
                        </a:spcBef>
                        <a:spcAft>
                          <a:spcPts val="0"/>
                        </a:spcAft>
                      </a:pPr>
                      <a:r>
                        <a:rPr lang="en-US" sz="3200" b="0" dirty="0">
                          <a:solidFill>
                            <a:schemeClr val="tx1"/>
                          </a:solidFill>
                          <a:effectLst/>
                        </a:rPr>
                        <a:t>728 </a:t>
                      </a:r>
                      <a:r>
                        <a:rPr lang="en-US" sz="3200" b="0" dirty="0">
                          <a:solidFill>
                            <a:schemeClr val="tx1"/>
                          </a:solidFill>
                          <a:effectLst/>
                          <a:sym typeface="Symbol" pitchFamily="2" charset="2"/>
                        </a:rPr>
                        <a:t></a:t>
                      </a:r>
                      <a:r>
                        <a:rPr lang="en-US" sz="3200" b="0" dirty="0">
                          <a:solidFill>
                            <a:schemeClr val="tx1"/>
                          </a:solidFill>
                          <a:effectLst/>
                        </a:rPr>
                        <a:t> 8 </a:t>
                      </a:r>
                    </a:p>
                    <a:p>
                      <a:pPr marL="0" marR="0" algn="ctr">
                        <a:spcBef>
                          <a:spcPts val="0"/>
                        </a:spcBef>
                        <a:spcAft>
                          <a:spcPts val="0"/>
                        </a:spcAft>
                      </a:pPr>
                      <a:r>
                        <a:rPr lang="en-US" sz="3200" b="0" dirty="0">
                          <a:solidFill>
                            <a:schemeClr val="tx1"/>
                          </a:solidFill>
                          <a:effectLst/>
                        </a:rPr>
                        <a:t> </a:t>
                      </a:r>
                    </a:p>
                    <a:p>
                      <a:pPr marL="0" marR="0" algn="ctr">
                        <a:spcBef>
                          <a:spcPts val="0"/>
                        </a:spcBef>
                        <a:spcAft>
                          <a:spcPts val="0"/>
                        </a:spcAft>
                      </a:pPr>
                      <a:r>
                        <a:rPr lang="en-US" sz="3200" b="0" dirty="0">
                          <a:solidFill>
                            <a:schemeClr val="tx1"/>
                          </a:solidFill>
                          <a:effectLst/>
                        </a:rPr>
                        <a:t> </a:t>
                      </a:r>
                      <a:endParaRPr lang="en-US" sz="3200" b="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5426" marR="65426"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3200" b="0" dirty="0">
                          <a:solidFill>
                            <a:schemeClr val="tx1"/>
                          </a:solidFill>
                          <a:effectLst/>
                        </a:rPr>
                        <a:t> </a:t>
                      </a:r>
                    </a:p>
                    <a:p>
                      <a:pPr marL="0" marR="0" algn="ctr">
                        <a:spcBef>
                          <a:spcPts val="0"/>
                        </a:spcBef>
                        <a:spcAft>
                          <a:spcPts val="0"/>
                        </a:spcAft>
                      </a:pPr>
                      <a:r>
                        <a:rPr lang="en-US" sz="3200" b="0" dirty="0">
                          <a:solidFill>
                            <a:schemeClr val="tx1"/>
                          </a:solidFill>
                          <a:effectLst/>
                        </a:rPr>
                        <a:t> </a:t>
                      </a:r>
                    </a:p>
                    <a:p>
                      <a:pPr marL="0" marR="0" algn="ctr">
                        <a:spcBef>
                          <a:spcPts val="0"/>
                        </a:spcBef>
                        <a:spcAft>
                          <a:spcPts val="0"/>
                        </a:spcAft>
                      </a:pPr>
                      <a:r>
                        <a:rPr lang="en-US" sz="3200" b="0" dirty="0">
                          <a:solidFill>
                            <a:schemeClr val="tx1"/>
                          </a:solidFill>
                          <a:effectLst/>
                        </a:rPr>
                        <a:t>592 </a:t>
                      </a:r>
                      <a:r>
                        <a:rPr lang="en-US" sz="3200" b="0" dirty="0">
                          <a:solidFill>
                            <a:schemeClr val="tx1"/>
                          </a:solidFill>
                          <a:effectLst/>
                          <a:sym typeface="Symbol" pitchFamily="2" charset="2"/>
                        </a:rPr>
                        <a:t></a:t>
                      </a:r>
                      <a:r>
                        <a:rPr lang="en-US" sz="3200" b="0" dirty="0">
                          <a:solidFill>
                            <a:schemeClr val="tx1"/>
                          </a:solidFill>
                          <a:effectLst/>
                        </a:rPr>
                        <a:t> 6</a:t>
                      </a:r>
                    </a:p>
                    <a:p>
                      <a:pPr marL="0" marR="0" algn="ctr">
                        <a:spcBef>
                          <a:spcPts val="0"/>
                        </a:spcBef>
                        <a:spcAft>
                          <a:spcPts val="0"/>
                        </a:spcAft>
                      </a:pPr>
                      <a:r>
                        <a:rPr lang="en-US" sz="3200" b="0" dirty="0">
                          <a:solidFill>
                            <a:schemeClr val="tx1"/>
                          </a:solidFill>
                          <a:effectLst/>
                        </a:rPr>
                        <a:t> </a:t>
                      </a:r>
                      <a:endParaRPr lang="en-US" sz="3200" b="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5426" marR="65426"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3200" b="0" dirty="0">
                          <a:solidFill>
                            <a:schemeClr val="tx1"/>
                          </a:solidFill>
                          <a:effectLst/>
                        </a:rPr>
                        <a:t> </a:t>
                      </a:r>
                    </a:p>
                    <a:p>
                      <a:pPr marL="0" marR="0" algn="ctr">
                        <a:spcBef>
                          <a:spcPts val="0"/>
                        </a:spcBef>
                        <a:spcAft>
                          <a:spcPts val="0"/>
                        </a:spcAft>
                      </a:pPr>
                      <a:r>
                        <a:rPr lang="en-US" sz="3200" b="0" dirty="0">
                          <a:solidFill>
                            <a:schemeClr val="tx1"/>
                          </a:solidFill>
                          <a:effectLst/>
                        </a:rPr>
                        <a:t> </a:t>
                      </a:r>
                    </a:p>
                    <a:p>
                      <a:pPr marL="0" marR="0" algn="ctr">
                        <a:spcBef>
                          <a:spcPts val="0"/>
                        </a:spcBef>
                        <a:spcAft>
                          <a:spcPts val="0"/>
                        </a:spcAft>
                      </a:pPr>
                      <a:r>
                        <a:rPr lang="en-US" sz="3200" b="0" dirty="0">
                          <a:solidFill>
                            <a:schemeClr val="tx1"/>
                          </a:solidFill>
                          <a:effectLst/>
                        </a:rPr>
                        <a:t>684 </a:t>
                      </a:r>
                      <a:r>
                        <a:rPr lang="en-US" sz="3200" b="0" dirty="0">
                          <a:solidFill>
                            <a:schemeClr val="tx1"/>
                          </a:solidFill>
                          <a:effectLst/>
                          <a:sym typeface="Symbol" pitchFamily="2" charset="2"/>
                        </a:rPr>
                        <a:t></a:t>
                      </a:r>
                      <a:r>
                        <a:rPr lang="en-US" sz="3200" b="0" dirty="0">
                          <a:solidFill>
                            <a:schemeClr val="tx1"/>
                          </a:solidFill>
                          <a:effectLst/>
                        </a:rPr>
                        <a:t> 6</a:t>
                      </a:r>
                    </a:p>
                    <a:p>
                      <a:pPr marL="0" marR="0" algn="ctr">
                        <a:spcBef>
                          <a:spcPts val="0"/>
                        </a:spcBef>
                        <a:spcAft>
                          <a:spcPts val="0"/>
                        </a:spcAft>
                      </a:pPr>
                      <a:r>
                        <a:rPr lang="en-US" sz="3200" b="0" dirty="0">
                          <a:solidFill>
                            <a:schemeClr val="tx1"/>
                          </a:solidFill>
                          <a:effectLst/>
                        </a:rPr>
                        <a:t> </a:t>
                      </a:r>
                      <a:endParaRPr lang="en-US" sz="3200" b="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5426" marR="65426"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141631016"/>
                  </a:ext>
                </a:extLst>
              </a:tr>
              <a:tr h="2325012">
                <a:tc>
                  <a:txBody>
                    <a:bodyPr/>
                    <a:lstStyle/>
                    <a:p>
                      <a:pPr marL="0" marR="0" algn="ctr">
                        <a:spcBef>
                          <a:spcPts val="0"/>
                        </a:spcBef>
                        <a:spcAft>
                          <a:spcPts val="0"/>
                        </a:spcAft>
                      </a:pPr>
                      <a:r>
                        <a:rPr lang="en-US" sz="3200" b="0" dirty="0">
                          <a:solidFill>
                            <a:schemeClr val="tx1"/>
                          </a:solidFill>
                          <a:effectLst/>
                        </a:rPr>
                        <a:t> </a:t>
                      </a:r>
                    </a:p>
                    <a:p>
                      <a:pPr marL="0" marR="0" algn="ctr">
                        <a:spcBef>
                          <a:spcPts val="0"/>
                        </a:spcBef>
                        <a:spcAft>
                          <a:spcPts val="0"/>
                        </a:spcAft>
                      </a:pPr>
                      <a:r>
                        <a:rPr lang="en-US" sz="3200" b="0" dirty="0">
                          <a:solidFill>
                            <a:schemeClr val="tx1"/>
                          </a:solidFill>
                          <a:effectLst/>
                        </a:rPr>
                        <a:t> </a:t>
                      </a:r>
                    </a:p>
                    <a:p>
                      <a:pPr marL="0" marR="0" algn="ctr">
                        <a:spcBef>
                          <a:spcPts val="0"/>
                        </a:spcBef>
                        <a:spcAft>
                          <a:spcPts val="0"/>
                        </a:spcAft>
                      </a:pPr>
                      <a:r>
                        <a:rPr lang="en-US" sz="3200" b="0" dirty="0">
                          <a:solidFill>
                            <a:schemeClr val="tx1"/>
                          </a:solidFill>
                          <a:effectLst/>
                        </a:rPr>
                        <a:t>373 </a:t>
                      </a:r>
                      <a:r>
                        <a:rPr lang="en-US" sz="3200" b="0" dirty="0">
                          <a:solidFill>
                            <a:schemeClr val="tx1"/>
                          </a:solidFill>
                          <a:effectLst/>
                          <a:sym typeface="Symbol" pitchFamily="2" charset="2"/>
                        </a:rPr>
                        <a:t></a:t>
                      </a:r>
                      <a:r>
                        <a:rPr lang="en-US" sz="3200" b="0" dirty="0">
                          <a:solidFill>
                            <a:schemeClr val="tx1"/>
                          </a:solidFill>
                          <a:effectLst/>
                        </a:rPr>
                        <a:t> 3</a:t>
                      </a:r>
                    </a:p>
                    <a:p>
                      <a:pPr marL="0" marR="0">
                        <a:spcBef>
                          <a:spcPts val="0"/>
                        </a:spcBef>
                        <a:spcAft>
                          <a:spcPts val="0"/>
                        </a:spcAft>
                      </a:pPr>
                      <a:r>
                        <a:rPr lang="en-US" sz="3200" b="0" dirty="0">
                          <a:solidFill>
                            <a:schemeClr val="tx1"/>
                          </a:solidFill>
                          <a:effectLst/>
                        </a:rPr>
                        <a:t> </a:t>
                      </a:r>
                      <a:endParaRPr lang="en-US" sz="3200" b="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5426" marR="65426"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3200" b="0" dirty="0">
                          <a:solidFill>
                            <a:schemeClr val="tx1"/>
                          </a:solidFill>
                          <a:effectLst/>
                        </a:rPr>
                        <a:t> </a:t>
                      </a:r>
                    </a:p>
                    <a:p>
                      <a:pPr marL="0" marR="0" algn="ctr">
                        <a:spcBef>
                          <a:spcPts val="0"/>
                        </a:spcBef>
                        <a:spcAft>
                          <a:spcPts val="0"/>
                        </a:spcAft>
                      </a:pPr>
                      <a:r>
                        <a:rPr lang="en-US" sz="3200" b="0" dirty="0">
                          <a:solidFill>
                            <a:schemeClr val="tx1"/>
                          </a:solidFill>
                          <a:effectLst/>
                        </a:rPr>
                        <a:t> </a:t>
                      </a:r>
                    </a:p>
                    <a:p>
                      <a:pPr marL="0" marR="0" algn="ctr">
                        <a:spcBef>
                          <a:spcPts val="0"/>
                        </a:spcBef>
                        <a:spcAft>
                          <a:spcPts val="0"/>
                        </a:spcAft>
                      </a:pPr>
                      <a:r>
                        <a:rPr lang="en-US" sz="3200" b="0" dirty="0">
                          <a:solidFill>
                            <a:schemeClr val="tx1"/>
                          </a:solidFill>
                          <a:effectLst/>
                        </a:rPr>
                        <a:t>490 </a:t>
                      </a:r>
                      <a:r>
                        <a:rPr lang="en-US" sz="3200" b="0" dirty="0">
                          <a:solidFill>
                            <a:schemeClr val="tx1"/>
                          </a:solidFill>
                          <a:effectLst/>
                          <a:sym typeface="Symbol" pitchFamily="2" charset="2"/>
                        </a:rPr>
                        <a:t></a:t>
                      </a:r>
                      <a:r>
                        <a:rPr lang="en-US" sz="3200" b="0" dirty="0">
                          <a:solidFill>
                            <a:schemeClr val="tx1"/>
                          </a:solidFill>
                          <a:effectLst/>
                        </a:rPr>
                        <a:t> 5</a:t>
                      </a:r>
                    </a:p>
                    <a:p>
                      <a:pPr marL="0" marR="0" algn="ctr">
                        <a:spcBef>
                          <a:spcPts val="0"/>
                        </a:spcBef>
                        <a:spcAft>
                          <a:spcPts val="0"/>
                        </a:spcAft>
                      </a:pPr>
                      <a:r>
                        <a:rPr lang="en-US" sz="3200" b="0" dirty="0">
                          <a:solidFill>
                            <a:schemeClr val="tx1"/>
                          </a:solidFill>
                          <a:effectLst/>
                        </a:rPr>
                        <a:t> </a:t>
                      </a:r>
                      <a:endParaRPr lang="en-US" sz="3200" b="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5426" marR="65426"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3200" b="0" dirty="0">
                          <a:solidFill>
                            <a:schemeClr val="tx1"/>
                          </a:solidFill>
                          <a:effectLst/>
                        </a:rPr>
                        <a:t> </a:t>
                      </a:r>
                    </a:p>
                    <a:p>
                      <a:pPr marL="0" marR="0" algn="ctr">
                        <a:spcBef>
                          <a:spcPts val="0"/>
                        </a:spcBef>
                        <a:spcAft>
                          <a:spcPts val="0"/>
                        </a:spcAft>
                      </a:pPr>
                      <a:r>
                        <a:rPr lang="en-US" sz="3200" b="0" dirty="0">
                          <a:solidFill>
                            <a:schemeClr val="tx1"/>
                          </a:solidFill>
                          <a:effectLst/>
                        </a:rPr>
                        <a:t> </a:t>
                      </a:r>
                    </a:p>
                    <a:p>
                      <a:pPr marL="0" marR="0" algn="ctr">
                        <a:spcBef>
                          <a:spcPts val="0"/>
                        </a:spcBef>
                        <a:spcAft>
                          <a:spcPts val="0"/>
                        </a:spcAft>
                      </a:pPr>
                      <a:r>
                        <a:rPr lang="en-US" sz="3200" b="0" dirty="0">
                          <a:solidFill>
                            <a:schemeClr val="tx1"/>
                          </a:solidFill>
                          <a:effectLst/>
                        </a:rPr>
                        <a:t>963 </a:t>
                      </a:r>
                      <a:r>
                        <a:rPr lang="en-US" sz="3200" b="0" dirty="0">
                          <a:solidFill>
                            <a:schemeClr val="tx1"/>
                          </a:solidFill>
                          <a:effectLst/>
                          <a:sym typeface="Symbol" pitchFamily="2" charset="2"/>
                        </a:rPr>
                        <a:t></a:t>
                      </a:r>
                      <a:r>
                        <a:rPr lang="en-US" sz="3200" b="0" dirty="0">
                          <a:solidFill>
                            <a:schemeClr val="tx1"/>
                          </a:solidFill>
                          <a:effectLst/>
                        </a:rPr>
                        <a:t> 7</a:t>
                      </a:r>
                    </a:p>
                    <a:p>
                      <a:pPr marL="0" marR="0" algn="ctr">
                        <a:spcBef>
                          <a:spcPts val="0"/>
                        </a:spcBef>
                        <a:spcAft>
                          <a:spcPts val="0"/>
                        </a:spcAft>
                      </a:pPr>
                      <a:r>
                        <a:rPr lang="en-US" sz="3200" b="0" dirty="0">
                          <a:solidFill>
                            <a:schemeClr val="tx1"/>
                          </a:solidFill>
                          <a:effectLst/>
                        </a:rPr>
                        <a:t> </a:t>
                      </a:r>
                      <a:endParaRPr lang="en-US" sz="3200" b="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5426" marR="65426"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410059305"/>
                  </a:ext>
                </a:extLst>
              </a:tr>
              <a:tr h="2212942">
                <a:tc>
                  <a:txBody>
                    <a:bodyPr/>
                    <a:lstStyle/>
                    <a:p>
                      <a:pPr marL="0" marR="0" algn="ctr">
                        <a:spcBef>
                          <a:spcPts val="0"/>
                        </a:spcBef>
                        <a:spcAft>
                          <a:spcPts val="0"/>
                        </a:spcAft>
                      </a:pPr>
                      <a:r>
                        <a:rPr lang="en-US" sz="3200" b="0" dirty="0">
                          <a:solidFill>
                            <a:schemeClr val="tx1"/>
                          </a:solidFill>
                          <a:effectLst/>
                        </a:rPr>
                        <a:t> </a:t>
                      </a:r>
                    </a:p>
                    <a:p>
                      <a:pPr marL="0" marR="0" algn="ctr">
                        <a:spcBef>
                          <a:spcPts val="0"/>
                        </a:spcBef>
                        <a:spcAft>
                          <a:spcPts val="0"/>
                        </a:spcAft>
                      </a:pPr>
                      <a:r>
                        <a:rPr lang="en-US" sz="3200" b="0" dirty="0">
                          <a:solidFill>
                            <a:schemeClr val="tx1"/>
                          </a:solidFill>
                          <a:effectLst/>
                        </a:rPr>
                        <a:t> </a:t>
                      </a:r>
                    </a:p>
                    <a:p>
                      <a:pPr marL="0" marR="0" algn="ctr">
                        <a:spcBef>
                          <a:spcPts val="0"/>
                        </a:spcBef>
                        <a:spcAft>
                          <a:spcPts val="0"/>
                        </a:spcAft>
                      </a:pPr>
                      <a:r>
                        <a:rPr lang="en-US" sz="3200" b="0" dirty="0">
                          <a:solidFill>
                            <a:schemeClr val="tx1"/>
                          </a:solidFill>
                          <a:effectLst/>
                        </a:rPr>
                        <a:t>129 </a:t>
                      </a:r>
                      <a:r>
                        <a:rPr lang="en-US" sz="3200" b="0" dirty="0">
                          <a:solidFill>
                            <a:schemeClr val="tx1"/>
                          </a:solidFill>
                          <a:effectLst/>
                          <a:sym typeface="Symbol" pitchFamily="2" charset="2"/>
                        </a:rPr>
                        <a:t></a:t>
                      </a:r>
                      <a:r>
                        <a:rPr lang="en-US" sz="3200" b="0" dirty="0">
                          <a:solidFill>
                            <a:schemeClr val="tx1"/>
                          </a:solidFill>
                          <a:effectLst/>
                        </a:rPr>
                        <a:t> 4</a:t>
                      </a:r>
                    </a:p>
                    <a:p>
                      <a:pPr marL="0" marR="0" algn="ctr">
                        <a:spcBef>
                          <a:spcPts val="0"/>
                        </a:spcBef>
                        <a:spcAft>
                          <a:spcPts val="0"/>
                        </a:spcAft>
                      </a:pPr>
                      <a:r>
                        <a:rPr lang="en-US" sz="3200" b="0" dirty="0">
                          <a:solidFill>
                            <a:schemeClr val="tx1"/>
                          </a:solidFill>
                          <a:effectLst/>
                        </a:rPr>
                        <a:t> </a:t>
                      </a:r>
                      <a:endParaRPr lang="en-US" sz="3200" b="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5426" marR="65426"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3200" b="0" dirty="0">
                          <a:solidFill>
                            <a:schemeClr val="tx1"/>
                          </a:solidFill>
                          <a:effectLst/>
                        </a:rPr>
                        <a:t> </a:t>
                      </a:r>
                    </a:p>
                    <a:p>
                      <a:pPr marL="0" marR="0" algn="ctr">
                        <a:spcBef>
                          <a:spcPts val="0"/>
                        </a:spcBef>
                        <a:spcAft>
                          <a:spcPts val="0"/>
                        </a:spcAft>
                      </a:pPr>
                      <a:r>
                        <a:rPr lang="en-US" sz="3200" b="0" dirty="0">
                          <a:solidFill>
                            <a:schemeClr val="tx1"/>
                          </a:solidFill>
                          <a:effectLst/>
                        </a:rPr>
                        <a:t> </a:t>
                      </a:r>
                    </a:p>
                    <a:p>
                      <a:pPr marL="0" marR="0" algn="ctr">
                        <a:spcBef>
                          <a:spcPts val="0"/>
                        </a:spcBef>
                        <a:spcAft>
                          <a:spcPts val="0"/>
                        </a:spcAft>
                      </a:pPr>
                      <a:r>
                        <a:rPr lang="en-US" sz="3200" b="0" dirty="0">
                          <a:solidFill>
                            <a:schemeClr val="tx1"/>
                          </a:solidFill>
                          <a:effectLst/>
                        </a:rPr>
                        <a:t>288 </a:t>
                      </a:r>
                      <a:r>
                        <a:rPr lang="en-US" sz="3200" b="0" dirty="0">
                          <a:solidFill>
                            <a:schemeClr val="tx1"/>
                          </a:solidFill>
                          <a:effectLst/>
                          <a:sym typeface="Symbol" pitchFamily="2" charset="2"/>
                        </a:rPr>
                        <a:t></a:t>
                      </a:r>
                      <a:r>
                        <a:rPr lang="en-US" sz="3200" b="0" dirty="0">
                          <a:solidFill>
                            <a:schemeClr val="tx1"/>
                          </a:solidFill>
                          <a:effectLst/>
                        </a:rPr>
                        <a:t> 9</a:t>
                      </a:r>
                    </a:p>
                    <a:p>
                      <a:pPr marL="0" marR="0" algn="ctr">
                        <a:spcBef>
                          <a:spcPts val="0"/>
                        </a:spcBef>
                        <a:spcAft>
                          <a:spcPts val="0"/>
                        </a:spcAft>
                      </a:pPr>
                      <a:r>
                        <a:rPr lang="en-US" sz="3200" b="0" dirty="0">
                          <a:solidFill>
                            <a:schemeClr val="tx1"/>
                          </a:solidFill>
                          <a:effectLst/>
                        </a:rPr>
                        <a:t> </a:t>
                      </a:r>
                      <a:endParaRPr lang="en-US" sz="3200" b="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5426" marR="65426"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3200" b="0" dirty="0">
                          <a:solidFill>
                            <a:schemeClr val="tx1"/>
                          </a:solidFill>
                          <a:effectLst/>
                        </a:rPr>
                        <a:t> </a:t>
                      </a:r>
                    </a:p>
                    <a:p>
                      <a:pPr marL="0" marR="0" algn="ctr">
                        <a:spcBef>
                          <a:spcPts val="0"/>
                        </a:spcBef>
                        <a:spcAft>
                          <a:spcPts val="0"/>
                        </a:spcAft>
                      </a:pPr>
                      <a:r>
                        <a:rPr lang="en-US" sz="3200" b="0" dirty="0">
                          <a:solidFill>
                            <a:schemeClr val="tx1"/>
                          </a:solidFill>
                          <a:effectLst/>
                        </a:rPr>
                        <a:t> </a:t>
                      </a:r>
                    </a:p>
                    <a:p>
                      <a:pPr marL="0" marR="0" algn="ctr">
                        <a:spcBef>
                          <a:spcPts val="0"/>
                        </a:spcBef>
                        <a:spcAft>
                          <a:spcPts val="0"/>
                        </a:spcAft>
                      </a:pPr>
                      <a:r>
                        <a:rPr lang="en-US" sz="3200" b="0" dirty="0">
                          <a:solidFill>
                            <a:schemeClr val="tx1"/>
                          </a:solidFill>
                          <a:effectLst/>
                        </a:rPr>
                        <a:t>824 </a:t>
                      </a:r>
                      <a:r>
                        <a:rPr lang="en-US" sz="3200" b="0" dirty="0">
                          <a:solidFill>
                            <a:schemeClr val="tx1"/>
                          </a:solidFill>
                          <a:effectLst/>
                          <a:sym typeface="Symbol" pitchFamily="2" charset="2"/>
                        </a:rPr>
                        <a:t></a:t>
                      </a:r>
                      <a:r>
                        <a:rPr lang="en-US" sz="3200" b="0" dirty="0">
                          <a:solidFill>
                            <a:schemeClr val="tx1"/>
                          </a:solidFill>
                          <a:effectLst/>
                        </a:rPr>
                        <a:t> 2</a:t>
                      </a:r>
                    </a:p>
                    <a:p>
                      <a:pPr marL="0" marR="0" algn="ctr">
                        <a:spcBef>
                          <a:spcPts val="0"/>
                        </a:spcBef>
                        <a:spcAft>
                          <a:spcPts val="0"/>
                        </a:spcAft>
                      </a:pPr>
                      <a:r>
                        <a:rPr lang="en-US" sz="3200" b="0" dirty="0">
                          <a:solidFill>
                            <a:schemeClr val="tx1"/>
                          </a:solidFill>
                          <a:effectLst/>
                        </a:rPr>
                        <a:t> </a:t>
                      </a:r>
                      <a:endParaRPr lang="en-US" sz="3200" b="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5426" marR="65426"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628793859"/>
                  </a:ext>
                </a:extLst>
              </a:tr>
            </a:tbl>
          </a:graphicData>
        </a:graphic>
      </p:graphicFrame>
    </p:spTree>
    <p:extLst>
      <p:ext uri="{BB962C8B-B14F-4D97-AF65-F5344CB8AC3E}">
        <p14:creationId xmlns:p14="http://schemas.microsoft.com/office/powerpoint/2010/main" val="3697249080"/>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34</TotalTime>
  <Words>133</Words>
  <Application>Microsoft Office PowerPoint</Application>
  <PresentationFormat>Letter Paper (8.5x11 in)</PresentationFormat>
  <Paragraphs>40</Paragraphs>
  <Slides>1</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Calibri Light</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John J. SanGiovanni</dc:creator>
  <cp:lastModifiedBy>Christina West</cp:lastModifiedBy>
  <cp:revision>5</cp:revision>
  <dcterms:created xsi:type="dcterms:W3CDTF">2020-12-31T15:11:03Z</dcterms:created>
  <dcterms:modified xsi:type="dcterms:W3CDTF">2021-04-02T00:56:22Z</dcterms:modified>
</cp:coreProperties>
</file>